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8C4D978-CD49-4A74-95C5-EFA39A034DF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0CC1F69-20BA-4A88-824C-D0D34B298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4D978-CD49-4A74-95C5-EFA39A034DF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1F69-20BA-4A88-824C-D0D34B298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4D978-CD49-4A74-95C5-EFA39A034DF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1F69-20BA-4A88-824C-D0D34B298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4D978-CD49-4A74-95C5-EFA39A034DF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1F69-20BA-4A88-824C-D0D34B298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4D978-CD49-4A74-95C5-EFA39A034DF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1F69-20BA-4A88-824C-D0D34B298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4D978-CD49-4A74-95C5-EFA39A034DF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1F69-20BA-4A88-824C-D0D34B298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8C4D978-CD49-4A74-95C5-EFA39A034DF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CC1F69-20BA-4A88-824C-D0D34B2981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8C4D978-CD49-4A74-95C5-EFA39A034DF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0CC1F69-20BA-4A88-824C-D0D34B298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4D978-CD49-4A74-95C5-EFA39A034DF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1F69-20BA-4A88-824C-D0D34B298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4D978-CD49-4A74-95C5-EFA39A034DF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1F69-20BA-4A88-824C-D0D34B298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4D978-CD49-4A74-95C5-EFA39A034DF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1F69-20BA-4A88-824C-D0D34B298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8C4D978-CD49-4A74-95C5-EFA39A034DF0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0CC1F69-20BA-4A88-824C-D0D34B298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1%80%D0%BE%D0%BA%D0%BE%D0%B4%D0%B8%D0%BB" TargetMode="External"/><Relationship Id="rId2" Type="http://schemas.openxmlformats.org/officeDocument/2006/relationships/hyperlink" Target="http://ru.wikipedia.org/wiki/%D0%9D%D0%B8%D0%BB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http://ru.wikipedia.org/wiki/%D0%9D%D0%B5%D0%B9%D1%82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0%D0%B2%D0%B8%D0%B0%D0%BD" TargetMode="External"/><Relationship Id="rId2" Type="http://schemas.openxmlformats.org/officeDocument/2006/relationships/hyperlink" Target="http://ru.wikipedia.org/wiki/%D0%98%D0%B1%D0%B8%D1%8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4%D1%80%D0%B5%D0%B2%D0%BD%D0%B8%D0%B9_%D0%95%D0%B3%D0%B8%D0%BF%D0%B5%D1%82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A1%D0%BE%D0%BB%D0%BD%D1%86%D0%B5" TargetMode="External"/><Relationship Id="rId4" Type="http://schemas.openxmlformats.org/officeDocument/2006/relationships/hyperlink" Target="http://ru.wikipedia.org/wiki/%D0%91%D0%BE%D0%B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0"/>
            <a:ext cx="5904656" cy="90872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Древний Египет.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Vip\Pictures\312px-Egypt_Giza_Sphinx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25496"/>
            <a:ext cx="3240360" cy="2429188"/>
          </a:xfrm>
          <a:prstGeom prst="rect">
            <a:avLst/>
          </a:prstGeom>
          <a:noFill/>
        </p:spPr>
      </p:pic>
      <p:pic>
        <p:nvPicPr>
          <p:cNvPr id="1027" name="Picture 3" descr="C:\Users\Vip\Pictures\2013-12-09\untitl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4077071"/>
            <a:ext cx="3024336" cy="2380265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err="1" smtClean="0"/>
              <a:t>Себе́к</a:t>
            </a:r>
            <a:r>
              <a:rPr lang="ru-RU" sz="2000" dirty="0" smtClean="0"/>
              <a:t> — древнеегипетский бог воды и разлива </a:t>
            </a:r>
            <a:r>
              <a:rPr lang="ru-RU" sz="2000" dirty="0" smtClean="0">
                <a:hlinkClick r:id="rId2" tooltip="Нил"/>
              </a:rPr>
              <a:t>Нила</a:t>
            </a:r>
            <a:r>
              <a:rPr lang="ru-RU" sz="2000" dirty="0" smtClean="0"/>
              <a:t>, изображавшийся с головой </a:t>
            </a:r>
            <a:r>
              <a:rPr lang="ru-RU" sz="2000" dirty="0" smtClean="0">
                <a:hlinkClick r:id="rId3" tooltip="Крокодил"/>
              </a:rPr>
              <a:t>крокодила</a:t>
            </a:r>
            <a:r>
              <a:rPr lang="ru-RU" sz="2000" dirty="0" smtClean="0"/>
              <a:t>; считается, что он отпугивает силы тьмы и является защитником богов и людей. Согласно «Текстам пирамид», </a:t>
            </a:r>
            <a:r>
              <a:rPr lang="ru-RU" sz="2000" dirty="0" err="1" smtClean="0"/>
              <a:t>Себек</a:t>
            </a:r>
            <a:r>
              <a:rPr lang="ru-RU" sz="2000" dirty="0" smtClean="0"/>
              <a:t> — сын </a:t>
            </a:r>
            <a:r>
              <a:rPr lang="ru-RU" sz="2000" dirty="0" err="1" smtClean="0">
                <a:hlinkClick r:id="rId4" tooltip="Нейт"/>
              </a:rPr>
              <a:t>Нейт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4" name="Содержимое 3" descr="200px-Sobek_svg.pn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2915816" y="2276872"/>
            <a:ext cx="2088232" cy="41529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445096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Тот</a:t>
            </a:r>
            <a:r>
              <a:rPr lang="ru-RU" sz="1800" dirty="0" smtClean="0"/>
              <a:t> — древнеегипетский бог мудрости и знаний. Священными животными </a:t>
            </a:r>
            <a:r>
              <a:rPr lang="ru-RU" sz="1800" dirty="0" err="1" smtClean="0"/>
              <a:t>Тота</a:t>
            </a:r>
            <a:r>
              <a:rPr lang="ru-RU" sz="1800" dirty="0" smtClean="0"/>
              <a:t> были птица </a:t>
            </a:r>
            <a:r>
              <a:rPr lang="ru-RU" sz="1800" dirty="0" smtClean="0">
                <a:hlinkClick r:id="rId2" tooltip="Ибис"/>
              </a:rPr>
              <a:t>ибис</a:t>
            </a:r>
            <a:r>
              <a:rPr lang="ru-RU" sz="1800" dirty="0" smtClean="0"/>
              <a:t> и обезьяна (</a:t>
            </a:r>
            <a:r>
              <a:rPr lang="ru-RU" sz="1800" dirty="0" smtClean="0">
                <a:hlinkClick r:id="rId3" tooltip="Павиан"/>
              </a:rPr>
              <a:t>павиан</a:t>
            </a:r>
            <a:r>
              <a:rPr lang="ru-RU" sz="1800" dirty="0" smtClean="0"/>
              <a:t>). Он чаще всего изображался в образе человека с головой ибиса и тросточкой для письма в руке, хотя иногда встречаются изображения </a:t>
            </a:r>
            <a:r>
              <a:rPr lang="ru-RU" sz="1800" dirty="0" err="1" smtClean="0"/>
              <a:t>Тота</a:t>
            </a:r>
            <a:r>
              <a:rPr lang="ru-RU" sz="1800" dirty="0" smtClean="0"/>
              <a:t> в образе павиана, так как эта обезьяна считалась весьма разумным созданием. </a:t>
            </a:r>
            <a:endParaRPr lang="ru-RU" sz="1800" dirty="0"/>
          </a:p>
        </p:txBody>
      </p:sp>
      <p:pic>
        <p:nvPicPr>
          <p:cNvPr id="6" name="Содержимое 5" descr="Thoth_svg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414466" y="2276873"/>
            <a:ext cx="2165646" cy="4174568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0232" y="4581128"/>
            <a:ext cx="2483768" cy="2276872"/>
          </a:xfrm>
        </p:spPr>
        <p:txBody>
          <a:bodyPr>
            <a:normAutofit/>
          </a:bodyPr>
          <a:lstStyle/>
          <a:p>
            <a:r>
              <a:rPr lang="ru-RU" sz="2000" dirty="0" err="1" smtClean="0"/>
              <a:t>Подготовила:Умрихина</a:t>
            </a:r>
            <a:r>
              <a:rPr lang="ru-RU" sz="2000" dirty="0" smtClean="0"/>
              <a:t> Дарья.</a:t>
            </a:r>
            <a:br>
              <a:rPr lang="ru-RU" sz="2000" dirty="0" smtClean="0"/>
            </a:br>
            <a:r>
              <a:rPr lang="ru-RU" sz="2000" dirty="0" err="1" smtClean="0"/>
              <a:t>Приподователь:Шишкина</a:t>
            </a:r>
            <a:r>
              <a:rPr lang="ru-RU" sz="2000" dirty="0" smtClean="0"/>
              <a:t> Тамара Ивановна.</a:t>
            </a:r>
            <a:endParaRPr lang="ru-RU" sz="20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2736304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Египетские пирамиды (гробницы фараонов) – одно из семи Чудес Света. Пирамиды Хеопса, </a:t>
            </a:r>
            <a:r>
              <a:rPr lang="ru-RU" sz="1600" b="1" dirty="0" err="1" smtClean="0"/>
              <a:t>Хефрена</a:t>
            </a:r>
            <a:r>
              <a:rPr lang="ru-RU" sz="1600" b="1" dirty="0" smtClean="0"/>
              <a:t> и </a:t>
            </a:r>
            <a:r>
              <a:rPr lang="ru-RU" sz="1600" b="1" dirty="0" err="1" smtClean="0"/>
              <a:t>Микерина</a:t>
            </a:r>
            <a:r>
              <a:rPr lang="ru-RU" sz="1600" b="1" dirty="0" smtClean="0"/>
              <a:t> – самые знаменитые пирамиды. Они до настоящего времени стоят в Гизе. Эти три пирамиды называют Великими пирамидами Гизы. </a:t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Самая большая из трех пирамид – пирамида Хеопса. Высота ее около 146 метров. Строили эту великую пирамиду 20 лет. Пирамида Хеопса стоит на природном скальном возвышении. Высота возвышения - 9 метров. Чтобы соорудить это грандиозное сооружение, понадобилось два миллиона каменных блоков. Каждый блок весил 2,5 тонны. Пирамида Хеопса послужила могилой египетскому фараону </a:t>
            </a:r>
            <a:r>
              <a:rPr lang="ru-RU" sz="1600" b="1" dirty="0" err="1" smtClean="0"/>
              <a:t>Хуфу</a:t>
            </a:r>
            <a:r>
              <a:rPr lang="ru-RU" sz="1600" b="1" dirty="0" smtClean="0"/>
              <a:t>. </a:t>
            </a:r>
            <a:endParaRPr lang="ru-RU" sz="1600" b="1" dirty="0"/>
          </a:p>
        </p:txBody>
      </p:sp>
      <p:pic>
        <p:nvPicPr>
          <p:cNvPr id="6" name="Содержимое 5" descr="Velikaya-piramida-Heopsa-v-Gize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13941" y="3645024"/>
            <a:ext cx="3744416" cy="2880320"/>
          </a:xfrm>
        </p:spPr>
      </p:pic>
      <p:pic>
        <p:nvPicPr>
          <p:cNvPr id="8" name="Содержимое 7" descr="imagesSD8QESKK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3573016"/>
            <a:ext cx="3830825" cy="2808312"/>
          </a:xfr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4474840" cy="4536504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Историю Древнего Египта делят на пять периодов, в течение которых правили 30 династий фараонов: Раннее, Древнее, Среднее, Новое и Позднее царства. Фараоны считались воплощением верховного бога Хора на земле. Первым фараоном был </a:t>
            </a:r>
            <a:r>
              <a:rPr lang="ru-RU" sz="2000" b="1" dirty="0" err="1" smtClean="0"/>
              <a:t>Менес</a:t>
            </a:r>
            <a:r>
              <a:rPr lang="ru-RU" sz="2000" b="1" dirty="0" smtClean="0"/>
              <a:t>, объединивший Верхний и Нижний Египет.</a:t>
            </a:r>
            <a:endParaRPr lang="ru-RU" sz="2000" b="1" dirty="0"/>
          </a:p>
        </p:txBody>
      </p:sp>
      <p:pic>
        <p:nvPicPr>
          <p:cNvPr id="6" name="Содержимое 5" descr="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20072" y="1124743"/>
            <a:ext cx="3492389" cy="4656517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untitled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3356992"/>
            <a:ext cx="3967351" cy="3122452"/>
          </a:xfrm>
        </p:spPr>
      </p:pic>
      <p:sp>
        <p:nvSpPr>
          <p:cNvPr id="6" name="Заголовок 1"/>
          <p:cNvSpPr>
            <a:spLocks noGrp="1"/>
          </p:cNvSpPr>
          <p:nvPr>
            <p:ph type="body" idx="2"/>
          </p:nvPr>
        </p:nvSpPr>
        <p:spPr>
          <a:xfrm>
            <a:off x="179388" y="476250"/>
            <a:ext cx="8556625" cy="280828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Почти каждый человек при упоминании Древнего Египта вспоминает в первую очередь, конечно, пирамиды. Что же они из себя представляли? В </a:t>
            </a:r>
            <a:r>
              <a:rPr lang="ru-RU" sz="2000" dirty="0" err="1" smtClean="0"/>
              <a:t>додинастический</a:t>
            </a:r>
            <a:r>
              <a:rPr lang="ru-RU" sz="2000" dirty="0" smtClean="0"/>
              <a:t> период в Египте были распространены сооружения, которые были позже названы </a:t>
            </a:r>
            <a:r>
              <a:rPr lang="ru-RU" sz="2000" dirty="0" err="1" smtClean="0"/>
              <a:t>мастаба</a:t>
            </a:r>
            <a:r>
              <a:rPr lang="ru-RU" sz="2000" dirty="0" smtClean="0"/>
              <a:t> (в переводе с арабского — скамья). Это было прямоугольное, трапециевидное сооружение, сужающееся к верху. В них хоронили племенных вождей, жрецов.</a:t>
            </a:r>
            <a:endParaRPr lang="ru-RU" sz="20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1733128"/>
          </a:xfrm>
        </p:spPr>
        <p:txBody>
          <a:bodyPr>
            <a:noAutofit/>
          </a:bodyPr>
          <a:lstStyle/>
          <a:p>
            <a:r>
              <a:rPr lang="ru-RU" sz="2000" dirty="0" smtClean="0"/>
              <a:t>Спустя 40 лет была построена еще одна Великая пирамида: </a:t>
            </a:r>
            <a:r>
              <a:rPr lang="ru-RU" sz="2000" dirty="0" err="1" smtClean="0"/>
              <a:t>Хефрена</a:t>
            </a:r>
            <a:r>
              <a:rPr lang="ru-RU" sz="2000" dirty="0" smtClean="0"/>
              <a:t> (</a:t>
            </a:r>
            <a:r>
              <a:rPr lang="ru-RU" sz="2000" dirty="0" err="1" smtClean="0"/>
              <a:t>Хафра</a:t>
            </a:r>
            <a:r>
              <a:rPr lang="ru-RU" sz="2000" dirty="0" smtClean="0"/>
              <a:t>). Высота ее 136 метров. Пирамида </a:t>
            </a:r>
            <a:r>
              <a:rPr lang="ru-RU" sz="2000" dirty="0" err="1" smtClean="0"/>
              <a:t>Хефрена</a:t>
            </a:r>
            <a:r>
              <a:rPr lang="ru-RU" sz="2000" dirty="0" smtClean="0"/>
              <a:t> была покрыта отполированным первозданным известняком почти к самой вершине. Эта пирамида стоит на небольшой возвышенности, поэтому создается впечатление, что Великая пирамида Хеопса меньше, чем пирамида </a:t>
            </a:r>
            <a:r>
              <a:rPr lang="ru-RU" sz="2000" dirty="0" err="1" smtClean="0"/>
              <a:t>Хефрена</a:t>
            </a:r>
            <a:r>
              <a:rPr lang="ru-RU" sz="2000" dirty="0" smtClean="0"/>
              <a:t>. 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pyrrache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00338" y="3786920"/>
            <a:ext cx="3671887" cy="242423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body" idx="2"/>
          </p:nvPr>
        </p:nvSpPr>
        <p:spPr>
          <a:xfrm>
            <a:off x="5353496" y="764704"/>
            <a:ext cx="3383280" cy="586374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Пирамида </a:t>
            </a:r>
            <a:r>
              <a:rPr lang="ru-RU" sz="1800" dirty="0" err="1" smtClean="0"/>
              <a:t>Микерина</a:t>
            </a:r>
            <a:r>
              <a:rPr lang="ru-RU" sz="1800" dirty="0" smtClean="0"/>
              <a:t> (</a:t>
            </a:r>
            <a:r>
              <a:rPr lang="ru-RU" sz="1800" dirty="0" err="1" smtClean="0"/>
              <a:t>Менкаура</a:t>
            </a:r>
            <a:r>
              <a:rPr lang="ru-RU" sz="1800" dirty="0" smtClean="0"/>
              <a:t>), высота которой всего 66,5 метра, намного меньше своих предшественников. Возле верхушки этой пирамиды видна белая базальтовая облицовка, сохранившаяся с тех древних </a:t>
            </a:r>
            <a:r>
              <a:rPr lang="ru-RU" sz="1800" dirty="0" smtClean="0"/>
              <a:t>времен. </a:t>
            </a:r>
            <a:r>
              <a:rPr lang="ru-RU" sz="1800" dirty="0" smtClean="0"/>
              <a:t>На ее строительство были завезены самые крупные по величине блоки. Из известняковых блоков была специально подготовлена терраса, на которой и расположили последнюю из трех пирамид Гизы. </a:t>
            </a:r>
            <a:endParaRPr lang="ru-RU" sz="1800" dirty="0"/>
          </a:p>
        </p:txBody>
      </p:sp>
      <p:pic>
        <p:nvPicPr>
          <p:cNvPr id="8" name="Содержимое 7" descr="imagesR8S0YZE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28104" y="1700808"/>
            <a:ext cx="4231928" cy="32403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5949280"/>
            <a:ext cx="3383280" cy="617176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Древнеегипетский алфавит.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Содержимое 4" descr="2794311_hieroglyphic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9" y="697296"/>
            <a:ext cx="6336704" cy="4913438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5805264"/>
            <a:ext cx="3383280" cy="504056"/>
          </a:xfrm>
        </p:spPr>
        <p:txBody>
          <a:bodyPr>
            <a:noAutofit/>
          </a:bodyPr>
          <a:lstStyle/>
          <a:p>
            <a:r>
              <a:rPr lang="ru-RU" sz="2000" dirty="0" smtClean="0"/>
              <a:t>Египетские </a:t>
            </a:r>
            <a:r>
              <a:rPr lang="ru-RU" sz="2000" dirty="0" err="1" smtClean="0"/>
              <a:t>цыфры</a:t>
            </a:r>
            <a:r>
              <a:rPr lang="ru-RU" sz="2000" dirty="0" smtClean="0"/>
              <a:t> </a:t>
            </a:r>
            <a:r>
              <a:rPr lang="ru-RU" sz="2000" dirty="0" smtClean="0"/>
              <a:t>от0до9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5" name="Содержимое 4" descr="arabicNumbers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556792"/>
            <a:ext cx="8397589" cy="252028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00px-Re-Horakhty_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2403532"/>
            <a:ext cx="2592288" cy="4170306"/>
          </a:xfrm>
        </p:spPr>
      </p:pic>
      <p:sp>
        <p:nvSpPr>
          <p:cNvPr id="4" name="Прямоугольник 3"/>
          <p:cNvSpPr/>
          <p:nvPr/>
        </p:nvSpPr>
        <p:spPr>
          <a:xfrm>
            <a:off x="755576" y="692696"/>
            <a:ext cx="79208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Ра</a:t>
            </a:r>
            <a:r>
              <a:rPr lang="ru-RU" dirty="0" smtClean="0"/>
              <a:t> — </a:t>
            </a:r>
            <a:r>
              <a:rPr lang="ru-RU" dirty="0" smtClean="0">
                <a:hlinkClick r:id="rId3" tooltip="Древний Египет"/>
              </a:rPr>
              <a:t>древнеегипетский</a:t>
            </a:r>
            <a:r>
              <a:rPr lang="ru-RU" dirty="0" smtClean="0"/>
              <a:t> </a:t>
            </a:r>
            <a:r>
              <a:rPr lang="ru-RU" dirty="0" smtClean="0">
                <a:hlinkClick r:id="rId4" tooltip="Бог"/>
              </a:rPr>
              <a:t>бог</a:t>
            </a:r>
            <a:r>
              <a:rPr lang="ru-RU" dirty="0" smtClean="0"/>
              <a:t> </a:t>
            </a:r>
            <a:r>
              <a:rPr lang="ru-RU" dirty="0" smtClean="0">
                <a:hlinkClick r:id="rId5" tooltip="Солнце"/>
              </a:rPr>
              <a:t>солнца</a:t>
            </a:r>
            <a:r>
              <a:rPr lang="ru-RU" dirty="0" smtClean="0"/>
              <a:t>, верховное божество древних египтян. Его имя означает «Солнце» Очи бога Ра были одним из влиятельнейших символов в искусстве древнего Египта. Их изображали на саркофагах, бортах лодок, стелах, одеждах и амулетах. Очи Ра жили какой-то странной, независимой от основного организма жизнью. 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152</TotalTime>
  <Words>334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Древний Египет.</vt:lpstr>
      <vt:lpstr>Египетские пирамиды (гробницы фараонов) – одно из семи Чудес Света. Пирамиды Хеопса, Хефрена и Микерина – самые знаменитые пирамиды. Они до настоящего времени стоят в Гизе. Эти три пирамиды называют Великими пирамидами Гизы.   Самая большая из трех пирамид – пирамида Хеопса. Высота ее около 146 метров. Строили эту великую пирамиду 20 лет. Пирамида Хеопса стоит на природном скальном возвышении. Высота возвышения - 9 метров. Чтобы соорудить это грандиозное сооружение, понадобилось два миллиона каменных блоков. Каждый блок весил 2,5 тонны. Пирамида Хеопса послужила могилой египетскому фараону Хуфу. </vt:lpstr>
      <vt:lpstr>Историю Древнего Египта делят на пять периодов, в течение которых правили 30 династий фараонов: Раннее, Древнее, Среднее, Новое и Позднее царства. Фараоны считались воплощением верховного бога Хора на земле. Первым фараоном был Менес, объединивший Верхний и Нижний Египет.</vt:lpstr>
      <vt:lpstr>Слайд 4</vt:lpstr>
      <vt:lpstr>Спустя 40 лет была построена еще одна Великая пирамида: Хефрена (Хафра). Высота ее 136 метров. Пирамида Хефрена была покрыта отполированным первозданным известняком почти к самой вершине. Эта пирамида стоит на небольшой возвышенности, поэтому создается впечатление, что Великая пирамида Хеопса меньше, чем пирамида Хефрена.  </vt:lpstr>
      <vt:lpstr>Слайд 6</vt:lpstr>
      <vt:lpstr>Древнеегипетский алфавит.</vt:lpstr>
      <vt:lpstr>Египетские цыфры от0до9.</vt:lpstr>
      <vt:lpstr>Слайд 9</vt:lpstr>
      <vt:lpstr>Себе́к — древнеегипетский бог воды и разлива Нила, изображавшийся с головой крокодила; считается, что он отпугивает силы тьмы и является защитником богов и людей. Согласно «Текстам пирамид», Себек — сын Нейт.</vt:lpstr>
      <vt:lpstr>Тот — древнеегипетский бог мудрости и знаний. Священными животными Тота были птица ибис и обезьяна (павиан). Он чаще всего изображался в образе человека с головой ибиса и тросточкой для письма в руке, хотя иногда встречаются изображения Тота в образе павиана, так как эта обезьяна считалась весьма разумным созданием. </vt:lpstr>
      <vt:lpstr>Подготовила:Умрихина Дарья. Приподователь:Шишкина Тамара Ивановна.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Древний Египет.</dc:title>
  <dc:creator>Vip</dc:creator>
  <cp:lastModifiedBy>Vip</cp:lastModifiedBy>
  <cp:revision>16</cp:revision>
  <dcterms:created xsi:type="dcterms:W3CDTF">2014-01-18T11:01:03Z</dcterms:created>
  <dcterms:modified xsi:type="dcterms:W3CDTF">2014-01-19T06:40:24Z</dcterms:modified>
</cp:coreProperties>
</file>