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96" d="100"/>
          <a:sy n="96" d="100"/>
        </p:scale>
        <p:origin x="-178" y="-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1/26/2014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/>
              <a:t>English alphabet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i="1" dirty="0" err="1" smtClean="0"/>
              <a:t>Gariba</a:t>
            </a:r>
            <a:r>
              <a:rPr lang="en-US" sz="4400" i="1" dirty="0" smtClean="0"/>
              <a:t> </a:t>
            </a:r>
            <a:r>
              <a:rPr lang="en-US" sz="4400" i="1" dirty="0" err="1" smtClean="0"/>
              <a:t>Alieva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396550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160" y="77724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Qq</a:t>
            </a:r>
            <a:endParaRPr lang="ru-RU" sz="9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2448916"/>
            <a:ext cx="3947160" cy="2626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7240" y="569976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queen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7284720" y="1737360"/>
            <a:ext cx="3779520" cy="163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Rr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47560" y="6141720"/>
            <a:ext cx="2118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702040" y="5494019"/>
            <a:ext cx="16792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ram</a:t>
            </a:r>
            <a:endParaRPr lang="ru-RU" sz="44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035" y="2984707"/>
            <a:ext cx="2524125" cy="231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573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7720" y="883920"/>
            <a:ext cx="3474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Ss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807720" y="56388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sea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22" y="2801047"/>
            <a:ext cx="3325178" cy="24902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46720" y="1463040"/>
            <a:ext cx="3368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Tt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7467600" y="5291332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toy</a:t>
            </a:r>
            <a:endParaRPr lang="ru-RU" sz="4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416" y="3015291"/>
            <a:ext cx="3236464" cy="227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24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807720"/>
            <a:ext cx="3398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Uu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550829" y="5597903"/>
            <a:ext cx="40189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Uncle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1592550"/>
            <a:ext cx="387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Vv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6522720" y="5394960"/>
            <a:ext cx="3870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vase</a:t>
            </a:r>
            <a:endParaRPr lang="ru-RU" sz="4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903041"/>
            <a:ext cx="3261360" cy="32613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9" y="2377380"/>
            <a:ext cx="3261360" cy="277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073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701040"/>
            <a:ext cx="384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Ww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593080"/>
            <a:ext cx="3078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wasp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2270700"/>
            <a:ext cx="2579370" cy="29815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320" y="1645920"/>
            <a:ext cx="327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Xx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7833360" y="5471160"/>
            <a:ext cx="3368040" cy="777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xerox</a:t>
            </a:r>
            <a:endParaRPr lang="ru-RU" sz="4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808" y="2971770"/>
            <a:ext cx="2420112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32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80" y="609600"/>
            <a:ext cx="32308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Yy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" y="5730240"/>
            <a:ext cx="2987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yacht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30" y="2350770"/>
            <a:ext cx="4762500" cy="285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96200" y="1722120"/>
            <a:ext cx="3611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Zz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7543800" y="5208270"/>
            <a:ext cx="3322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zebra</a:t>
            </a:r>
            <a:endParaRPr lang="ru-RU" sz="4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116" y="3082352"/>
            <a:ext cx="3115628" cy="233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94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5307" y="553792"/>
            <a:ext cx="213789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err="1" smtClean="0">
                <a:solidFill>
                  <a:srgbClr val="FF0000"/>
                </a:solidFill>
              </a:rPr>
              <a:t>Aa</a:t>
            </a:r>
            <a:r>
              <a:rPr lang="en-US" sz="8800" dirty="0" smtClean="0">
                <a:solidFill>
                  <a:srgbClr val="FF0000"/>
                </a:solidFill>
              </a:rPr>
              <a:t>  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252" y="1871348"/>
            <a:ext cx="1849359" cy="2859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2924" y="1515798"/>
            <a:ext cx="305229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smtClean="0"/>
              <a:t>Bb</a:t>
            </a:r>
            <a:endParaRPr lang="ru-RU" sz="11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378" y="1871348"/>
            <a:ext cx="1939678" cy="29154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6131" y="4947752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apple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8895378" y="4730457"/>
            <a:ext cx="27342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boy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126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3493" y="940158"/>
            <a:ext cx="41083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Cc</a:t>
            </a:r>
            <a:endParaRPr lang="ru-RU" sz="8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2" y="2318468"/>
            <a:ext cx="3405187" cy="2369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8682" y="1571223"/>
            <a:ext cx="3837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Dd</a:t>
            </a:r>
            <a:endParaRPr lang="ru-RU" sz="9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293" y="2040745"/>
            <a:ext cx="2146144" cy="2865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0174" y="4687911"/>
            <a:ext cx="31789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cat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8667483" y="4906405"/>
            <a:ext cx="2807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dog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28973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341" y="927279"/>
            <a:ext cx="2537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Ee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6502758" y="1506828"/>
            <a:ext cx="40321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 smtClean="0"/>
              <a:t>Ff</a:t>
            </a:r>
            <a:endParaRPr lang="ru-RU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2279561" y="5022761"/>
            <a:ext cx="2954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eagle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7340958" y="5190186"/>
            <a:ext cx="29106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fly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910" y="2357907"/>
            <a:ext cx="2832279" cy="28322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161" y="3009274"/>
            <a:ext cx="2833353" cy="212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9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5915" y="1081825"/>
            <a:ext cx="3400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Gg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6516710" y="1996225"/>
            <a:ext cx="45462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Hh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1378039" y="5061397"/>
            <a:ext cx="36704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goose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928834" y="5446117"/>
            <a:ext cx="35030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horse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05" y="2781055"/>
            <a:ext cx="1819275" cy="1990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481" y="3565885"/>
            <a:ext cx="20383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87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8196" y="672029"/>
            <a:ext cx="41469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Ii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6774287" y="1957589"/>
            <a:ext cx="388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Jj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1416676" y="4932608"/>
            <a:ext cx="3490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Ice-</a:t>
            </a:r>
            <a:r>
              <a:rPr lang="en-US" sz="4400" dirty="0" err="1" smtClean="0"/>
              <a:t>crem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7624293" y="4932608"/>
            <a:ext cx="3451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jug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34" y="2241689"/>
            <a:ext cx="2613325" cy="24610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65" y="1516494"/>
            <a:ext cx="2347242" cy="340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24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9251" y="1403797"/>
            <a:ext cx="3412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Kk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7225048" y="2691685"/>
            <a:ext cx="42629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err="1" smtClean="0"/>
              <a:t>Ll</a:t>
            </a:r>
            <a:endParaRPr lang="ru-RU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1687132" y="5112913"/>
            <a:ext cx="27045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key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32" y="2973458"/>
            <a:ext cx="2655418" cy="1988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253" y="2859110"/>
            <a:ext cx="2231625" cy="2231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13253" y="5497633"/>
            <a:ext cx="2574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LEVON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0405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341" y="1107583"/>
            <a:ext cx="40568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Mm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2112135" y="5447763"/>
            <a:ext cx="4340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mouse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65" y="3345891"/>
            <a:ext cx="2527345" cy="1979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6560" y="1107583"/>
            <a:ext cx="2529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Nn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7955280" y="5562600"/>
            <a:ext cx="249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NAIL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480" y="2941669"/>
            <a:ext cx="2164080" cy="212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4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3920" y="868680"/>
            <a:ext cx="323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 smtClean="0"/>
              <a:t>Oo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883920" y="5638800"/>
            <a:ext cx="2926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ORANGE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845" y="2834185"/>
            <a:ext cx="2687955" cy="2013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02040" y="1341120"/>
            <a:ext cx="2682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Pp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7863840" y="5775960"/>
            <a:ext cx="3413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PAN</a:t>
            </a:r>
            <a:endParaRPr lang="ru-RU" sz="4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826" y="3237409"/>
            <a:ext cx="2690813" cy="205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27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TC103457510[[fn=Савон]]</Template>
  <TotalTime>193</TotalTime>
  <Words>57</Words>
  <Application>Microsoft Office PowerPoint</Application>
  <PresentationFormat>Произвольный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Savon</vt:lpstr>
      <vt:lpstr>English alphabet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alphabet</dc:title>
  <dc:creator>Samsung</dc:creator>
  <cp:lastModifiedBy>Максим</cp:lastModifiedBy>
  <cp:revision>21</cp:revision>
  <dcterms:created xsi:type="dcterms:W3CDTF">2014-01-22T11:57:03Z</dcterms:created>
  <dcterms:modified xsi:type="dcterms:W3CDTF">2014-01-26T10:36:26Z</dcterms:modified>
</cp:coreProperties>
</file>