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9" r:id="rId4"/>
    <p:sldId id="265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CAE93-BE7A-4A65-A1C5-B25AF83ED349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C14A-F448-43E9-9B14-3B9DCAACB0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i="1" dirty="0" smtClean="0">
                <a:solidFill>
                  <a:srgbClr val="7030A0"/>
                </a:solidFill>
              </a:rPr>
              <a:t>Окружающий мир.2 класс</a:t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Программа </a:t>
            </a:r>
            <a:r>
              <a:rPr lang="ru-RU" sz="2400" i="1" dirty="0" smtClean="0">
                <a:solidFill>
                  <a:srgbClr val="7030A0"/>
                </a:solidFill>
              </a:rPr>
              <a:t>«Школа России»</a:t>
            </a: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endParaRPr lang="ru-RU" sz="18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18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18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18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18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18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24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24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24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latin typeface="Arial"/>
              <a:cs typeface="Arial"/>
            </a:endParaRPr>
          </a:p>
          <a:p>
            <a:pPr algn="r">
              <a:buNone/>
            </a:pPr>
            <a:r>
              <a:rPr lang="ru-RU" sz="2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Автор</a:t>
            </a:r>
            <a:r>
              <a:rPr lang="ru-RU" sz="2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: Ячменева Людмила Михайловна</a:t>
            </a:r>
          </a:p>
          <a:p>
            <a:pPr algn="r">
              <a:buNone/>
            </a:pPr>
            <a:r>
              <a:rPr lang="ru-RU" sz="2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учитель начальных классов</a:t>
            </a:r>
          </a:p>
          <a:p>
            <a:pPr algn="r">
              <a:buNone/>
            </a:pPr>
            <a:r>
              <a:rPr lang="ru-RU" sz="2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МКОУ </a:t>
            </a:r>
            <a:r>
              <a:rPr lang="ru-RU" sz="2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«Береговская СОШ»</a:t>
            </a:r>
            <a:endParaRPr lang="ru-RU" sz="2400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latin typeface="Arial"/>
              <a:cs typeface="Arial"/>
            </a:endParaRPr>
          </a:p>
          <a:p>
            <a:pPr algn="r">
              <a:buNone/>
            </a:pP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6" name="Picture 7" descr="view_icon_men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1384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000232" y="1785926"/>
            <a:ext cx="45352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Если хочешь быть здоров!</a:t>
            </a:r>
            <a:endParaRPr lang="ru-RU" sz="4400" dirty="0"/>
          </a:p>
        </p:txBody>
      </p:sp>
      <p:pic>
        <p:nvPicPr>
          <p:cNvPr id="9" name="Рисунок 8" descr="20473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1571612"/>
            <a:ext cx="1643074" cy="2693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52" y="107802"/>
            <a:ext cx="9093048" cy="6750198"/>
          </a:xfrm>
        </p:spPr>
      </p:pic>
      <p:sp>
        <p:nvSpPr>
          <p:cNvPr id="5" name="5-конечная звезда 4"/>
          <p:cNvSpPr/>
          <p:nvPr/>
        </p:nvSpPr>
        <p:spPr>
          <a:xfrm>
            <a:off x="8643966" y="571480"/>
            <a:ext cx="285752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072462" y="642918"/>
            <a:ext cx="41433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429652" y="1000108"/>
            <a:ext cx="42859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6370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3" y="1785926"/>
            <a:ext cx="4190997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1.Самое главное для человека….</a:t>
            </a:r>
          </a:p>
          <a:p>
            <a:pPr>
              <a:buNone/>
            </a:pPr>
            <a:r>
              <a:rPr lang="ru-RU" dirty="0" smtClean="0"/>
              <a:t>2.Здоровье нужно …</a:t>
            </a:r>
          </a:p>
          <a:p>
            <a:pPr>
              <a:buNone/>
            </a:pPr>
            <a:r>
              <a:rPr lang="ru-RU" dirty="0" smtClean="0"/>
              <a:t>3.Помогут сохранить здоровье….</a:t>
            </a:r>
          </a:p>
          <a:p>
            <a:pPr>
              <a:buNone/>
            </a:pPr>
            <a:r>
              <a:rPr lang="ru-RU" dirty="0" smtClean="0"/>
              <a:t>4.Я могу себя похвалить за то ,</a:t>
            </a:r>
          </a:p>
          <a:p>
            <a:pPr>
              <a:buNone/>
            </a:pPr>
            <a:r>
              <a:rPr lang="ru-RU" dirty="0" smtClean="0"/>
              <a:t>что на уроке я…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571480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85728"/>
            <a:ext cx="7141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Закончи предложения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071538" y="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Будьте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429264"/>
            <a:ext cx="72866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здоровы !!!</a:t>
            </a:r>
          </a:p>
          <a:p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4304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Внутреннее строение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человека.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1.Орган,который заставляет</a:t>
            </a:r>
          </a:p>
          <a:p>
            <a:pPr>
              <a:buNone/>
            </a:pPr>
            <a:r>
              <a:rPr lang="ru-RU" dirty="0" smtClean="0"/>
              <a:t> кровь двигаться.</a:t>
            </a:r>
          </a:p>
          <a:p>
            <a:pPr>
              <a:buNone/>
            </a:pPr>
            <a:r>
              <a:rPr lang="ru-RU" dirty="0" smtClean="0"/>
              <a:t>2.Орган ,который называют</a:t>
            </a:r>
          </a:p>
          <a:p>
            <a:pPr>
              <a:buNone/>
            </a:pPr>
            <a:r>
              <a:rPr lang="ru-RU" dirty="0" smtClean="0"/>
              <a:t>«кухней».</a:t>
            </a:r>
          </a:p>
          <a:p>
            <a:pPr>
              <a:buNone/>
            </a:pPr>
            <a:r>
              <a:rPr lang="ru-RU" dirty="0" smtClean="0"/>
              <a:t>3. «Длинный коридор»,в </a:t>
            </a:r>
          </a:p>
          <a:p>
            <a:pPr>
              <a:buNone/>
            </a:pPr>
            <a:r>
              <a:rPr lang="ru-RU" dirty="0" smtClean="0"/>
              <a:t>котором пища переваривает-</a:t>
            </a:r>
          </a:p>
          <a:p>
            <a:pPr>
              <a:buNone/>
            </a:pPr>
            <a:r>
              <a:rPr lang="ru-RU" dirty="0" err="1" smtClean="0"/>
              <a:t>ся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4.Орган,который помогает </a:t>
            </a:r>
          </a:p>
          <a:p>
            <a:pPr>
              <a:buNone/>
            </a:pPr>
            <a:r>
              <a:rPr lang="ru-RU" dirty="0" smtClean="0"/>
              <a:t>человеку дышать.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72656" t="19792" r="4903" b="5078"/>
          <a:stretch>
            <a:fillRect/>
          </a:stretch>
        </p:blipFill>
        <p:spPr bwMode="auto">
          <a:xfrm>
            <a:off x="5643570" y="0"/>
            <a:ext cx="3500430" cy="686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462324" cy="6333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Ответим на вопросы.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1.Почему нужно чистить зубы и мыть руки?</a:t>
            </a:r>
          </a:p>
          <a:p>
            <a:pPr>
              <a:buNone/>
            </a:pPr>
            <a:r>
              <a:rPr lang="ru-RU" sz="3600" dirty="0" smtClean="0"/>
              <a:t>2.Почему нужно есть много овощей и фруктов?</a:t>
            </a:r>
          </a:p>
          <a:p>
            <a:pPr>
              <a:buNone/>
            </a:pPr>
            <a:r>
              <a:rPr lang="ru-RU" sz="3600" dirty="0" smtClean="0"/>
              <a:t>3. Зачем мы спим ночью?</a:t>
            </a:r>
            <a:endParaRPr lang="ru-RU" sz="36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715272" y="78579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7143768" y="21429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Составим р</a:t>
            </a:r>
            <a:r>
              <a:rPr lang="ru-RU" b="1" dirty="0" smtClean="0">
                <a:solidFill>
                  <a:srgbClr val="FF0000"/>
                </a:solidFill>
              </a:rPr>
              <a:t>ежим дня.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rezhim_dn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28670"/>
            <a:ext cx="8283168" cy="56838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0"/>
            <a:ext cx="8072494" cy="61786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rcRect t="11458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Выбери предметы для личного пользования.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02" y="1458208"/>
            <a:ext cx="8643998" cy="5399792"/>
          </a:xfrm>
        </p:spPr>
      </p:pic>
      <p:sp>
        <p:nvSpPr>
          <p:cNvPr id="5" name="5-конечная звезда 4"/>
          <p:cNvSpPr/>
          <p:nvPr/>
        </p:nvSpPr>
        <p:spPr>
          <a:xfrm>
            <a:off x="8215338" y="6072206"/>
            <a:ext cx="500066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786710" y="5572140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8429652" y="5572140"/>
            <a:ext cx="714348" cy="4857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121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Окружающий мир.2 класс Программа «Школа России»</vt:lpstr>
      <vt:lpstr>Слайд 2</vt:lpstr>
      <vt:lpstr>Внутреннее строение  человека.</vt:lpstr>
      <vt:lpstr>Слайд 4</vt:lpstr>
      <vt:lpstr>Ответим на вопросы.</vt:lpstr>
      <vt:lpstr> Составим режим дня.</vt:lpstr>
      <vt:lpstr>Слайд 7</vt:lpstr>
      <vt:lpstr>Слайд 8</vt:lpstr>
      <vt:lpstr>Выбери предметы для личного пользования.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здоров!</dc:title>
  <dc:creator>DNS</dc:creator>
  <cp:lastModifiedBy>DNS</cp:lastModifiedBy>
  <cp:revision>20</cp:revision>
  <dcterms:created xsi:type="dcterms:W3CDTF">2014-01-22T14:49:26Z</dcterms:created>
  <dcterms:modified xsi:type="dcterms:W3CDTF">2014-01-26T14:16:42Z</dcterms:modified>
</cp:coreProperties>
</file>