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4B69C-6F71-4EB9-BC9E-DF93DC73565D}" type="datetimeFigureOut">
              <a:rPr lang="ru-RU" smtClean="0"/>
              <a:t>26.01.2014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53E113-0A9B-4360-9BC4-44F044E6212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Геометрия, 7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«Треугольники»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Из заданных слов составьте определение треугольника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111624"/>
          </a:xfrm>
        </p:spPr>
        <p:txBody>
          <a:bodyPr/>
          <a:lstStyle/>
          <a:p>
            <a:r>
              <a:rPr lang="ru-RU" dirty="0" smtClean="0"/>
              <a:t>Фигура, это, из трех, треугольник, из трех, геометрическая, которая, точек, на одной, и отрезков, состоит, не лежащих, отрезков, прямой, последовательно, точки, эти соединяющих.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1216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Определите из данных фигур:</a:t>
            </a:r>
            <a:br>
              <a:rPr lang="ru-RU" sz="2800" dirty="0" smtClean="0"/>
            </a:br>
            <a:r>
              <a:rPr lang="ru-RU" sz="2800" dirty="0" smtClean="0"/>
              <a:t>1. треугольники;</a:t>
            </a:r>
            <a:br>
              <a:rPr lang="ru-RU" sz="2800" dirty="0" smtClean="0"/>
            </a:br>
            <a:r>
              <a:rPr lang="ru-RU" sz="2800" dirty="0" smtClean="0"/>
              <a:t>2.прямоугольные треугольники;</a:t>
            </a:r>
            <a:br>
              <a:rPr lang="ru-RU" sz="2800" dirty="0" smtClean="0"/>
            </a:br>
            <a:r>
              <a:rPr lang="ru-RU" sz="2800" dirty="0" smtClean="0"/>
              <a:t>3.равнобедренные треугольники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рапеция 4"/>
          <p:cNvSpPr/>
          <p:nvPr/>
        </p:nvSpPr>
        <p:spPr>
          <a:xfrm>
            <a:off x="899592" y="2708920"/>
            <a:ext cx="1296144" cy="121615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2771800" y="2708920"/>
            <a:ext cx="1440160" cy="108012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644008" y="2564904"/>
            <a:ext cx="1512168" cy="15841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6372200" y="2636912"/>
            <a:ext cx="1656184" cy="144016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Ромб 8"/>
          <p:cNvSpPr/>
          <p:nvPr/>
        </p:nvSpPr>
        <p:spPr>
          <a:xfrm>
            <a:off x="827584" y="4509120"/>
            <a:ext cx="2066528" cy="129614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0" name="Шестиугольник 9"/>
          <p:cNvSpPr/>
          <p:nvPr/>
        </p:nvSpPr>
        <p:spPr>
          <a:xfrm>
            <a:off x="3635896" y="4365104"/>
            <a:ext cx="1584176" cy="136815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1" name="Семиугольник 10"/>
          <p:cNvSpPr/>
          <p:nvPr/>
        </p:nvSpPr>
        <p:spPr>
          <a:xfrm>
            <a:off x="6084168" y="4581128"/>
            <a:ext cx="1584176" cy="129614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Найдите лишнее слово: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83632"/>
          </a:xfrm>
        </p:spPr>
        <p:txBody>
          <a:bodyPr/>
          <a:lstStyle/>
          <a:p>
            <a:r>
              <a:rPr lang="ru-RU" dirty="0" smtClean="0"/>
              <a:t>Сторона, вершина, основание, диаметр, периметр.</a:t>
            </a:r>
          </a:p>
          <a:p>
            <a:r>
              <a:rPr lang="ru-RU" dirty="0" smtClean="0"/>
              <a:t>Диаметр, центр, радиус, периметр, хорда.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368152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111624"/>
          </a:xfrm>
        </p:spPr>
        <p:txBody>
          <a:bodyPr/>
          <a:lstStyle/>
          <a:p>
            <a:r>
              <a:rPr lang="ru-RU" dirty="0" smtClean="0"/>
              <a:t>Найдите углы прямоугольного равнобедренного треугольника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90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Геометрия, 7 класс</vt:lpstr>
      <vt:lpstr>Из заданных слов составьте определение треугольника</vt:lpstr>
      <vt:lpstr>   Определите из данных фигур: 1. треугольники; 2.прямоугольные треугольники; 3.равнобедренные треугольники </vt:lpstr>
      <vt:lpstr>Найдите лишнее слово:</vt:lpstr>
      <vt:lpstr>Задача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Геометрия, 7 класс</dc:title>
  <dc:creator>Galina Nikiforova</dc:creator>
  <cp:lastModifiedBy>Galina Nikiforova</cp:lastModifiedBy>
  <cp:revision>5</cp:revision>
  <dcterms:created xsi:type="dcterms:W3CDTF">2014-01-26T06:27:53Z</dcterms:created>
  <dcterms:modified xsi:type="dcterms:W3CDTF">2014-01-26T07:08:43Z</dcterms:modified>
</cp:coreProperties>
</file>