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E73333-F7B2-47D5-8CAE-3305CF04B891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F0C0D8-EB61-4F0F-9452-E03DB5673A9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F0C0D8-EB61-4F0F-9452-E03DB5673A9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fade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2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188640"/>
            <a:ext cx="6400800" cy="1752600"/>
          </a:xfrm>
        </p:spPr>
        <p:txBody>
          <a:bodyPr>
            <a:normAutofit fontScale="92500" lnSpcReduction="20000"/>
          </a:bodyPr>
          <a:lstStyle/>
          <a:p>
            <a:r>
              <a:rPr lang="ru-RU" u="sng" dirty="0" smtClean="0"/>
              <a:t>Тема урока:</a:t>
            </a:r>
          </a:p>
          <a:p>
            <a:r>
              <a:rPr lang="ru-RU" dirty="0" smtClean="0"/>
              <a:t>Географическое положение </a:t>
            </a:r>
            <a:r>
              <a:rPr lang="ru-RU" b="1" dirty="0" smtClean="0"/>
              <a:t>Австралии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История открытия и исследования.</a:t>
            </a:r>
          </a:p>
          <a:p>
            <a:r>
              <a:rPr lang="ru-RU" dirty="0" smtClean="0"/>
              <a:t>Рельеф и полезные ископаемые.</a:t>
            </a:r>
            <a:endParaRPr lang="ru-RU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79512" y="1844824"/>
            <a:ext cx="2088232" cy="4320480"/>
          </a:xfrm>
          <a:prstGeom prst="rect">
            <a:avLst/>
          </a:prstGeom>
        </p:spPr>
        <p:txBody>
          <a:bodyPr vert="horz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lang="ru-RU" sz="3800" dirty="0" smtClean="0"/>
              <a:t>На уроке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lang="ru-RU" sz="3800" dirty="0" smtClean="0"/>
              <a:t>вы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lang="ru-RU" sz="3800" dirty="0" smtClean="0"/>
              <a:t>узнаете 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endParaRPr lang="ru-RU" sz="2800" dirty="0" smtClean="0"/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lang="ru-RU" sz="2800" dirty="0" smtClean="0"/>
              <a:t>каковы особенности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lang="ru-RU" sz="2800" dirty="0" smtClean="0"/>
              <a:t>географического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lang="ru-RU" sz="2800" dirty="0" smtClean="0"/>
              <a:t>положения </a:t>
            </a:r>
            <a:r>
              <a:rPr lang="ru-RU" sz="2800" b="1" dirty="0" smtClean="0"/>
              <a:t>Австралии</a:t>
            </a:r>
            <a:r>
              <a:rPr lang="ru-RU" sz="2800" dirty="0" smtClean="0"/>
              <a:t>;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endParaRPr lang="ru-RU" sz="2800" dirty="0" smtClean="0"/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endParaRPr lang="ru-RU" sz="2800" dirty="0" smtClean="0"/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lang="ru-RU" sz="2800" dirty="0" smtClean="0"/>
              <a:t>Кто открыл и исследовал </a:t>
            </a:r>
            <a:r>
              <a:rPr lang="ru-RU" sz="2800" b="1" dirty="0" smtClean="0"/>
              <a:t>Австралию</a:t>
            </a:r>
            <a:r>
              <a:rPr lang="ru-RU" sz="2800" dirty="0" smtClean="0"/>
              <a:t>;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endParaRPr lang="ru-RU" sz="2800" dirty="0" smtClean="0"/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lang="ru-RU" sz="2800" dirty="0" smtClean="0"/>
              <a:t>Какие формы рельефа преобладают в </a:t>
            </a:r>
            <a:r>
              <a:rPr lang="ru-RU" sz="2800" b="1" dirty="0" smtClean="0"/>
              <a:t>Австралии</a:t>
            </a:r>
            <a:r>
              <a:rPr lang="ru-RU" sz="2800" dirty="0" smtClean="0"/>
              <a:t>;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endParaRPr lang="ru-RU" sz="2800" dirty="0" smtClean="0"/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lang="ru-RU" sz="2800" dirty="0" smtClean="0"/>
              <a:t> Месторождения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lang="ru-RU" sz="2800" dirty="0" smtClean="0"/>
              <a:t>каких полезных ископаемых находятся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lang="ru-RU" sz="2800" dirty="0" smtClean="0"/>
              <a:t>В</a:t>
            </a:r>
            <a:r>
              <a:rPr lang="ru-RU" sz="2800" b="1" dirty="0" smtClean="0"/>
              <a:t> Австралии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endParaRPr lang="ru-RU" sz="2800" dirty="0" smtClean="0"/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endParaRPr lang="ru-RU" sz="2800" dirty="0" smtClean="0"/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endParaRPr lang="ru-RU" sz="2800" dirty="0" smtClean="0"/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endParaRPr lang="ru-RU" sz="2800" dirty="0" smtClean="0"/>
          </a:p>
        </p:txBody>
      </p:sp>
      <p:pic>
        <p:nvPicPr>
          <p:cNvPr id="1026" name="Picture 2" descr="F:\aus_fiz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67744" y="1844824"/>
            <a:ext cx="6120680" cy="3908386"/>
          </a:xfrm>
          <a:prstGeom prst="rect">
            <a:avLst/>
          </a:prstGeom>
          <a:noFill/>
        </p:spPr>
      </p:pic>
      <p:sp>
        <p:nvSpPr>
          <p:cNvPr id="7" name="Подзаголовок 2"/>
          <p:cNvSpPr txBox="1">
            <a:spLocks/>
          </p:cNvSpPr>
          <p:nvPr/>
        </p:nvSpPr>
        <p:spPr>
          <a:xfrm>
            <a:off x="7892752" y="269032"/>
            <a:ext cx="1216224" cy="456456"/>
          </a:xfrm>
          <a:prstGeom prst="rect">
            <a:avLst/>
          </a:prstGeom>
        </p:spPr>
        <p:txBody>
          <a:bodyPr vert="horz">
            <a:normAutofit fontScale="6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sz="2800" b="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13.02.2013</a:t>
            </a:r>
            <a:endParaRPr kumimoji="0" lang="ru-RU" sz="2800" b="0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188640"/>
            <a:ext cx="6408712" cy="113972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  на 15 февраля (пятница) :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827584" y="1412776"/>
            <a:ext cx="7344816" cy="5445224"/>
          </a:xfrm>
        </p:spPr>
        <p:txBody>
          <a:bodyPr>
            <a:normAutofit fontScale="92500" lnSpcReduction="10000"/>
          </a:bodyPr>
          <a:lstStyle/>
          <a:p>
            <a:r>
              <a:rPr lang="ru-RU" sz="1600" dirty="0" smtClean="0"/>
              <a:t>1. Подписать название карты: </a:t>
            </a:r>
          </a:p>
          <a:p>
            <a:endParaRPr lang="ru-RU" sz="1600" b="1" i="1" dirty="0" smtClean="0"/>
          </a:p>
          <a:p>
            <a:r>
              <a:rPr lang="ru-RU" sz="1600" b="1" i="1" dirty="0" smtClean="0"/>
              <a:t>Географическое положение Австралии. </a:t>
            </a:r>
          </a:p>
          <a:p>
            <a:r>
              <a:rPr lang="ru-RU" sz="1600" b="1" i="1" dirty="0" smtClean="0"/>
              <a:t>Наиболее крупные формы рельефа. Полезные ископаемые.</a:t>
            </a:r>
            <a:endParaRPr lang="ru-RU" sz="1600" i="1" dirty="0" smtClean="0"/>
          </a:p>
          <a:p>
            <a:endParaRPr lang="ru-RU" sz="1600" dirty="0" smtClean="0"/>
          </a:p>
          <a:p>
            <a:r>
              <a:rPr lang="ru-RU" sz="1600" dirty="0" smtClean="0"/>
              <a:t> Нанести на карту:</a:t>
            </a:r>
          </a:p>
          <a:p>
            <a:pPr>
              <a:lnSpc>
                <a:spcPct val="150000"/>
              </a:lnSpc>
            </a:pPr>
            <a:r>
              <a:rPr lang="ru-RU" sz="16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1) </a:t>
            </a:r>
            <a:r>
              <a:rPr lang="ru-RU" sz="1600" b="1" dirty="0" err="1" smtClean="0"/>
              <a:t>Арафурское</a:t>
            </a:r>
            <a:r>
              <a:rPr lang="ru-RU" sz="1600" b="1" dirty="0" smtClean="0"/>
              <a:t> море, </a:t>
            </a:r>
            <a:r>
              <a:rPr lang="ru-RU" sz="1600" b="1" dirty="0" err="1" smtClean="0"/>
              <a:t>Тиморское</a:t>
            </a:r>
            <a:r>
              <a:rPr lang="ru-RU" sz="1600" b="1" dirty="0" smtClean="0"/>
              <a:t> море, </a:t>
            </a:r>
            <a:r>
              <a:rPr lang="ru-RU" sz="1600" b="1" dirty="0" err="1" smtClean="0"/>
              <a:t>Бассов</a:t>
            </a:r>
            <a:r>
              <a:rPr lang="ru-RU" sz="1600" b="1" dirty="0" smtClean="0"/>
              <a:t> пролив</a:t>
            </a:r>
            <a:endParaRPr lang="ru-RU" sz="1600" dirty="0" smtClean="0"/>
          </a:p>
          <a:p>
            <a:pPr>
              <a:lnSpc>
                <a:spcPct val="150000"/>
              </a:lnSpc>
            </a:pPr>
            <a:r>
              <a:rPr lang="ru-RU" sz="1600" b="1" dirty="0" smtClean="0">
                <a:solidFill>
                  <a:schemeClr val="bg1"/>
                </a:solidFill>
              </a:rPr>
              <a:t>2) </a:t>
            </a:r>
            <a:r>
              <a:rPr lang="ru-RU" sz="1600" b="1" dirty="0" smtClean="0"/>
              <a:t>Большой Водораздельный хребет, г.Косцюшко, Центральная равнина, </a:t>
            </a:r>
            <a:endParaRPr lang="ru-RU" sz="1600" dirty="0" smtClean="0"/>
          </a:p>
          <a:p>
            <a:pPr>
              <a:lnSpc>
                <a:spcPct val="150000"/>
              </a:lnSpc>
            </a:pPr>
            <a:r>
              <a:rPr lang="ru-RU" sz="1600" b="1" dirty="0" err="1" smtClean="0"/>
              <a:t>Западно-Австралийское</a:t>
            </a:r>
            <a:r>
              <a:rPr lang="ru-RU" sz="1600" b="1" dirty="0" smtClean="0"/>
              <a:t> плоскогорье</a:t>
            </a:r>
            <a:endParaRPr lang="ru-RU" sz="1600" dirty="0" smtClean="0"/>
          </a:p>
          <a:p>
            <a:pPr>
              <a:lnSpc>
                <a:spcPct val="150000"/>
              </a:lnSpc>
            </a:pPr>
            <a:r>
              <a:rPr lang="ru-RU" sz="16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3) </a:t>
            </a:r>
            <a:r>
              <a:rPr lang="ru-RU" sz="1600" b="1" dirty="0" smtClean="0"/>
              <a:t>Полезные ископаемые  </a:t>
            </a:r>
            <a:r>
              <a:rPr lang="ru-RU" sz="1600" dirty="0" smtClean="0"/>
              <a:t>(см. атлас 7 класса)</a:t>
            </a:r>
          </a:p>
          <a:p>
            <a:r>
              <a:rPr lang="ru-RU" sz="1600" dirty="0" smtClean="0"/>
              <a:t>Подписать свою фамилию, </a:t>
            </a:r>
            <a:r>
              <a:rPr lang="ru-RU" sz="1600" u="sng" dirty="0" smtClean="0"/>
              <a:t>подготовить для сдачи на </a:t>
            </a:r>
            <a:r>
              <a:rPr lang="ru-RU" sz="1600" b="1" u="sng" dirty="0" smtClean="0"/>
              <a:t>проверку!!!</a:t>
            </a:r>
          </a:p>
          <a:p>
            <a:endParaRPr lang="ru-RU" sz="1600" dirty="0" smtClean="0"/>
          </a:p>
          <a:p>
            <a:r>
              <a:rPr lang="ru-RU" sz="1600" dirty="0" smtClean="0"/>
              <a:t>2. Заполнить пустые клетки в </a:t>
            </a:r>
            <a:r>
              <a:rPr lang="ru-RU" sz="16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таблице</a:t>
            </a:r>
            <a:r>
              <a:rPr lang="ru-RU" sz="1600" dirty="0" smtClean="0"/>
              <a:t> про исследователей. Подписать на обороте свою фамилию, </a:t>
            </a:r>
            <a:r>
              <a:rPr lang="ru-RU" sz="1600" u="sng" dirty="0" smtClean="0"/>
              <a:t>подготовить для сдачи на </a:t>
            </a:r>
            <a:r>
              <a:rPr lang="ru-RU" sz="1600" b="1" u="sng" dirty="0" smtClean="0"/>
              <a:t>проверку!!!</a:t>
            </a:r>
          </a:p>
          <a:p>
            <a:endParaRPr lang="ru-RU" sz="1600" dirty="0" smtClean="0"/>
          </a:p>
          <a:p>
            <a:r>
              <a:rPr lang="ru-RU" sz="1600" dirty="0" smtClean="0"/>
              <a:t>3. Читать параграф  </a:t>
            </a:r>
            <a:r>
              <a:rPr lang="ru-RU" sz="1600" b="1" dirty="0" smtClean="0"/>
              <a:t>35.</a:t>
            </a:r>
          </a:p>
          <a:p>
            <a:endParaRPr lang="ru-RU" sz="1900" b="1" baseline="-25000" dirty="0" smtClean="0"/>
          </a:p>
          <a:p>
            <a:endParaRPr lang="ru-RU" sz="1900" b="1" baseline="-25000" dirty="0" smtClean="0"/>
          </a:p>
          <a:p>
            <a:r>
              <a:rPr lang="ru-RU" sz="1900" b="1" dirty="0" smtClean="0"/>
              <a:t> </a:t>
            </a:r>
            <a:r>
              <a:rPr lang="ru-RU" sz="1600" b="1" dirty="0" smtClean="0"/>
              <a:t>Индивидуальные задания:</a:t>
            </a:r>
          </a:p>
          <a:p>
            <a:r>
              <a:rPr lang="ru-RU" sz="1600" b="1" dirty="0" smtClean="0"/>
              <a:t>сообщения о Большом Барьерном рифе и </a:t>
            </a:r>
            <a:r>
              <a:rPr lang="ru-RU" sz="1600" b="1" dirty="0" err="1" smtClean="0"/>
              <a:t>Айрес-Рок</a:t>
            </a:r>
            <a:endParaRPr lang="ru-RU" sz="1600" baseline="-25000" dirty="0" smtClean="0"/>
          </a:p>
          <a:p>
            <a:endParaRPr lang="ru-RU" dirty="0"/>
          </a:p>
        </p:txBody>
      </p:sp>
      <p:pic>
        <p:nvPicPr>
          <p:cNvPr id="5122" name="Picture 2" descr="F:\Cartoon-Clipart-Free-18.gi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 l="5303" t="18221" b="19410"/>
          <a:stretch>
            <a:fillRect/>
          </a:stretch>
        </p:blipFill>
        <p:spPr bwMode="auto">
          <a:xfrm>
            <a:off x="7308304" y="5589240"/>
            <a:ext cx="1530642" cy="10081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age.gif"/>
          <p:cNvPicPr>
            <a:picLocks noGrp="1" noChangeAspect="1"/>
          </p:cNvPicPr>
          <p:nvPr>
            <p:ph type="pic" idx="1"/>
          </p:nvPr>
        </p:nvPicPr>
        <p:blipFill>
          <a:blip r:embed="rId2" cstate="email"/>
          <a:srcRect l="19277" r="18747" b="40678"/>
          <a:stretch>
            <a:fillRect/>
          </a:stretch>
        </p:blipFill>
        <p:spPr>
          <a:xfrm>
            <a:off x="1331640" y="404664"/>
            <a:ext cx="7632848" cy="2520280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23528" y="548680"/>
            <a:ext cx="6912768" cy="86409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Австралия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 – это самый маленький,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Текст 5"/>
          <p:cNvSpPr txBox="1">
            <a:spLocks/>
          </p:cNvSpPr>
          <p:nvPr/>
        </p:nvSpPr>
        <p:spPr>
          <a:xfrm>
            <a:off x="5436096" y="548680"/>
            <a:ext cx="2880320" cy="648072"/>
          </a:xfrm>
          <a:prstGeom prst="rect">
            <a:avLst/>
          </a:prstGeom>
        </p:spPr>
        <p:txBody>
          <a:bodyPr vert="horz" lIns="45720" tIns="45720" rIns="45720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удаленный</a:t>
            </a:r>
            <a:endParaRPr kumimoji="0" lang="ru-RU" sz="2400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Текст 5"/>
          <p:cNvSpPr txBox="1">
            <a:spLocks/>
          </p:cNvSpPr>
          <p:nvPr/>
        </p:nvSpPr>
        <p:spPr>
          <a:xfrm>
            <a:off x="3716288" y="2357264"/>
            <a:ext cx="6912768" cy="864096"/>
          </a:xfrm>
          <a:prstGeom prst="rect">
            <a:avLst/>
          </a:prstGeom>
        </p:spPr>
        <p:txBody>
          <a:bodyPr vert="horz" lIns="45720" tIns="45720" rIns="45720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материк</a:t>
            </a:r>
            <a:endParaRPr kumimoji="0" lang="ru-RU" sz="2400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0" name="Picture 2" descr="F:\Avstralia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63688" y="3068960"/>
            <a:ext cx="6191250" cy="3429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Австралия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51520" y="0"/>
            <a:ext cx="8670178" cy="6858000"/>
          </a:xfrm>
        </p:spPr>
      </p:pic>
      <p:sp>
        <p:nvSpPr>
          <p:cNvPr id="8" name="Текст 7"/>
          <p:cNvSpPr>
            <a:spLocks noGrp="1"/>
          </p:cNvSpPr>
          <p:nvPr>
            <p:ph type="body" idx="2"/>
          </p:nvPr>
        </p:nvSpPr>
        <p:spPr>
          <a:xfrm>
            <a:off x="4932040" y="1484784"/>
            <a:ext cx="1712169" cy="288032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М.Йорк 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 flipV="1">
            <a:off x="4716016" y="1628800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 flipV="1">
            <a:off x="6084168" y="4149080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Текст 7"/>
          <p:cNvSpPr txBox="1">
            <a:spLocks/>
          </p:cNvSpPr>
          <p:nvPr/>
        </p:nvSpPr>
        <p:spPr>
          <a:xfrm>
            <a:off x="6228184" y="3933056"/>
            <a:ext cx="1712169" cy="28803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М. Байрон 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Овал 12"/>
          <p:cNvSpPr/>
          <p:nvPr/>
        </p:nvSpPr>
        <p:spPr>
          <a:xfrm flipV="1">
            <a:off x="5148064" y="5517232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 flipV="1">
            <a:off x="1115616" y="4005064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6" name="Текст 7"/>
          <p:cNvSpPr txBox="1">
            <a:spLocks/>
          </p:cNvSpPr>
          <p:nvPr/>
        </p:nvSpPr>
        <p:spPr>
          <a:xfrm>
            <a:off x="5364088" y="5445224"/>
            <a:ext cx="2232248" cy="28803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М.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000" b="0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Саут-Поинт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Текст 7"/>
          <p:cNvSpPr txBox="1">
            <a:spLocks/>
          </p:cNvSpPr>
          <p:nvPr/>
        </p:nvSpPr>
        <p:spPr>
          <a:xfrm>
            <a:off x="251520" y="3645024"/>
            <a:ext cx="2376264" cy="28803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М. 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Стип-Поинт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Текст 7"/>
          <p:cNvSpPr txBox="1">
            <a:spLocks/>
          </p:cNvSpPr>
          <p:nvPr/>
        </p:nvSpPr>
        <p:spPr>
          <a:xfrm>
            <a:off x="5652120" y="2348880"/>
            <a:ext cx="2304256" cy="50405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Коралловое   море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Текст 7"/>
          <p:cNvSpPr txBox="1">
            <a:spLocks/>
          </p:cNvSpPr>
          <p:nvPr/>
        </p:nvSpPr>
        <p:spPr>
          <a:xfrm>
            <a:off x="2555776" y="4869160"/>
            <a:ext cx="2232248" cy="100811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Большой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Австралийский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залив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Текст 7"/>
          <p:cNvSpPr txBox="1">
            <a:spLocks/>
          </p:cNvSpPr>
          <p:nvPr/>
        </p:nvSpPr>
        <p:spPr>
          <a:xfrm>
            <a:off x="3851920" y="1916832"/>
            <a:ext cx="1224136" cy="86409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lang="ru-RU" sz="1200" noProof="0" dirty="0" smtClean="0">
                <a:solidFill>
                  <a:schemeClr val="accent4">
                    <a:lumMod val="50000"/>
                  </a:schemeClr>
                </a:solidFill>
              </a:rPr>
              <a:t>Залив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lang="ru-RU" sz="1200" noProof="0" dirty="0" err="1" smtClean="0">
                <a:solidFill>
                  <a:schemeClr val="accent4">
                    <a:lumMod val="50000"/>
                  </a:schemeClr>
                </a:solidFill>
              </a:rPr>
              <a:t>Карпентария</a:t>
            </a: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Текст 7"/>
          <p:cNvSpPr txBox="1">
            <a:spLocks/>
          </p:cNvSpPr>
          <p:nvPr/>
        </p:nvSpPr>
        <p:spPr>
          <a:xfrm>
            <a:off x="3995936" y="1412776"/>
            <a:ext cx="2232248" cy="28803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lang="ru-RU" sz="1200" dirty="0" err="1" smtClean="0">
                <a:solidFill>
                  <a:schemeClr val="accent4">
                    <a:lumMod val="50000"/>
                  </a:schemeClr>
                </a:solidFill>
              </a:rPr>
              <a:t>Торресов</a:t>
            </a:r>
            <a:r>
              <a:rPr lang="ru-RU" sz="1200" dirty="0" smtClean="0">
                <a:solidFill>
                  <a:schemeClr val="accent4">
                    <a:lumMod val="50000"/>
                  </a:schemeClr>
                </a:solidFill>
              </a:rPr>
              <a:t> пролив</a:t>
            </a:r>
            <a:endParaRPr lang="ru-RU" sz="1200" noProof="0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2" name="Текст 7"/>
          <p:cNvSpPr txBox="1">
            <a:spLocks/>
          </p:cNvSpPr>
          <p:nvPr/>
        </p:nvSpPr>
        <p:spPr>
          <a:xfrm>
            <a:off x="4572000" y="1916832"/>
            <a:ext cx="2232248" cy="28803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П-ов </a:t>
            </a:r>
            <a:r>
              <a:rPr kumimoji="0" lang="ru-RU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Кейп-Йорк</a:t>
            </a: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Текст 7"/>
          <p:cNvSpPr txBox="1">
            <a:spLocks/>
          </p:cNvSpPr>
          <p:nvPr/>
        </p:nvSpPr>
        <p:spPr>
          <a:xfrm>
            <a:off x="4932040" y="5877272"/>
            <a:ext cx="2232248" cy="28803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О. </a:t>
            </a:r>
            <a:r>
              <a:rPr lang="ru-RU" sz="1400" dirty="0" smtClean="0">
                <a:solidFill>
                  <a:schemeClr val="bg1"/>
                </a:solidFill>
              </a:rPr>
              <a:t>Тасмания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6" name="Picture 4" descr="F:\34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188640"/>
            <a:ext cx="2123626" cy="2088232"/>
          </a:xfrm>
          <a:prstGeom prst="rect">
            <a:avLst/>
          </a:prstGeom>
          <a:noFill/>
        </p:spPr>
      </p:pic>
      <p:cxnSp>
        <p:nvCxnSpPr>
          <p:cNvPr id="35" name="Прямая со стрелкой 34"/>
          <p:cNvCxnSpPr/>
          <p:nvPr/>
        </p:nvCxnSpPr>
        <p:spPr>
          <a:xfrm flipH="1">
            <a:off x="3275856" y="3429000"/>
            <a:ext cx="720080" cy="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7" name="Текст 7"/>
          <p:cNvSpPr txBox="1">
            <a:spLocks/>
          </p:cNvSpPr>
          <p:nvPr/>
        </p:nvSpPr>
        <p:spPr>
          <a:xfrm>
            <a:off x="3779912" y="3068960"/>
            <a:ext cx="2016224" cy="36004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Южный тропик 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40" name="Прямая со стрелкой 39"/>
          <p:cNvCxnSpPr/>
          <p:nvPr/>
        </p:nvCxnSpPr>
        <p:spPr>
          <a:xfrm>
            <a:off x="5292080" y="3429000"/>
            <a:ext cx="720080" cy="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2" grpId="0"/>
      <p:bldP spid="16" grpId="0"/>
      <p:bldP spid="17" grpId="0"/>
      <p:bldP spid="18" grpId="1" build="allAtOnce"/>
      <p:bldP spid="19" grpId="0"/>
      <p:bldP spid="20" grpId="0"/>
      <p:bldP spid="21" grpId="0"/>
      <p:bldP spid="22" grpId="0"/>
      <p:bldP spid="23" grpId="0"/>
      <p:bldP spid="3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австр тект и легенда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06600" y="332656"/>
            <a:ext cx="5157487" cy="6352306"/>
          </a:xfrm>
        </p:spPr>
      </p:pic>
      <p:pic>
        <p:nvPicPr>
          <p:cNvPr id="1026" name="Picture 2" descr="F:\Практика в школе\1 . ФГП Австралии, история, рельеф, пи\зап-австра копия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68144" y="381192"/>
            <a:ext cx="2664296" cy="2156328"/>
          </a:xfrm>
          <a:prstGeom prst="rect">
            <a:avLst/>
          </a:prstGeom>
          <a:noFill/>
        </p:spPr>
      </p:pic>
      <p:pic>
        <p:nvPicPr>
          <p:cNvPr id="1027" name="Picture 3" descr="F:\Практика в школе\1 . ФГП Австралии, история, рельеф, пи\бвх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24128" y="4628457"/>
            <a:ext cx="2972724" cy="2229543"/>
          </a:xfrm>
          <a:prstGeom prst="rect">
            <a:avLst/>
          </a:prstGeom>
          <a:noFill/>
        </p:spPr>
      </p:pic>
      <p:pic>
        <p:nvPicPr>
          <p:cNvPr id="1028" name="Picture 4" descr="F:\Практика в школе\1 . ФГП Австралии, история, рельеф, пи\центр австрал копия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80112" y="2636912"/>
            <a:ext cx="3203848" cy="158417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642px-Topography_of_australia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1115616" y="0"/>
            <a:ext cx="7338061" cy="6858000"/>
          </a:xfrm>
        </p:spPr>
      </p:pic>
      <p:pic>
        <p:nvPicPr>
          <p:cNvPr id="3" name="Picture 2" descr="F:\Практика в школе\1 . ФГП Австралии, история, рельеф, пи\зап-австра копия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2636912"/>
            <a:ext cx="2664296" cy="2156328"/>
          </a:xfrm>
          <a:prstGeom prst="rect">
            <a:avLst/>
          </a:prstGeom>
          <a:noFill/>
        </p:spPr>
      </p:pic>
      <p:pic>
        <p:nvPicPr>
          <p:cNvPr id="4" name="Picture 4" descr="F:\Практика в школе\1 . ФГП Австралии, история, рельеф, пи\центр австрал копия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03848" y="1268760"/>
            <a:ext cx="3203848" cy="1584176"/>
          </a:xfrm>
          <a:prstGeom prst="rect">
            <a:avLst/>
          </a:prstGeom>
          <a:noFill/>
        </p:spPr>
      </p:pic>
      <p:pic>
        <p:nvPicPr>
          <p:cNvPr id="5" name="Picture 3" descr="F:\Практика в школе\1 . ФГП Австралии, история, рельеф, пи\бвх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372200" y="2996952"/>
            <a:ext cx="2771800" cy="207885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тектоника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299525" y="260648"/>
            <a:ext cx="8544949" cy="6408712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ископаемые 2.pn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1763688" y="182504"/>
            <a:ext cx="6158588" cy="6420984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ископаемы просто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67545" y="2204864"/>
            <a:ext cx="8290310" cy="4576252"/>
          </a:xfrm>
        </p:spPr>
      </p:pic>
      <p:pic>
        <p:nvPicPr>
          <p:cNvPr id="4098" name="Picture 2" descr="F:\22366542_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12160" y="116632"/>
            <a:ext cx="1512167" cy="1916832"/>
          </a:xfrm>
          <a:prstGeom prst="rect">
            <a:avLst/>
          </a:prstGeom>
          <a:noFill/>
        </p:spPr>
      </p:pic>
      <p:pic>
        <p:nvPicPr>
          <p:cNvPr id="4099" name="Picture 3" descr="F:\1312879047_zoloto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67944" y="620688"/>
            <a:ext cx="1625600" cy="1362075"/>
          </a:xfrm>
          <a:prstGeom prst="rect">
            <a:avLst/>
          </a:prstGeom>
          <a:noFill/>
        </p:spPr>
      </p:pic>
      <p:pic>
        <p:nvPicPr>
          <p:cNvPr id="4100" name="Picture 4" descr="F:\боксит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63688" y="188640"/>
            <a:ext cx="1916832" cy="191683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age.gif"/>
          <p:cNvPicPr>
            <a:picLocks noGrp="1" noChangeAspect="1"/>
          </p:cNvPicPr>
          <p:nvPr>
            <p:ph type="pic" idx="1"/>
          </p:nvPr>
        </p:nvPicPr>
        <p:blipFill>
          <a:blip r:embed="rId2" cstate="email"/>
          <a:srcRect l="19277" r="18747" b="40678"/>
          <a:stretch>
            <a:fillRect/>
          </a:stretch>
        </p:blipFill>
        <p:spPr>
          <a:xfrm>
            <a:off x="1331640" y="404664"/>
            <a:ext cx="7632848" cy="2520280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23528" y="548680"/>
            <a:ext cx="6912768" cy="86409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Австралия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 – это самый маленький,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Текст 5"/>
          <p:cNvSpPr txBox="1">
            <a:spLocks/>
          </p:cNvSpPr>
          <p:nvPr/>
        </p:nvSpPr>
        <p:spPr>
          <a:xfrm>
            <a:off x="5436096" y="548680"/>
            <a:ext cx="2880320" cy="648072"/>
          </a:xfrm>
          <a:prstGeom prst="rect">
            <a:avLst/>
          </a:prstGeom>
        </p:spPr>
        <p:txBody>
          <a:bodyPr vert="horz" lIns="45720" tIns="45720" rIns="45720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удаленный,</a:t>
            </a:r>
            <a:endParaRPr kumimoji="0" lang="ru-RU" sz="2400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0" name="Picture 2" descr="F:\Avstralia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63688" y="3068960"/>
            <a:ext cx="6191250" cy="3429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419872" y="1196752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низкий,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31640" y="1196752"/>
            <a:ext cx="18798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засушливый,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0" y="1196752"/>
            <a:ext cx="13577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плоский,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32240" y="2276872"/>
            <a:ext cx="1245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материк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9" grpId="0"/>
      <p:bldP spid="10" grpId="0"/>
      <p:bldP spid="11" grpId="0"/>
      <p:bldP spid="1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270</TotalTime>
  <Words>215</Words>
  <Application>Microsoft Office PowerPoint</Application>
  <PresentationFormat>Экран (4:3)</PresentationFormat>
  <Paragraphs>66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Домашнее задание  на 15 февраля (пятница) 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Екатерина</cp:lastModifiedBy>
  <cp:revision>25</cp:revision>
  <dcterms:modified xsi:type="dcterms:W3CDTF">2014-01-26T07:19:19Z</dcterms:modified>
</cp:coreProperties>
</file>