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67" r:id="rId2"/>
    <p:sldId id="265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7" autoAdjust="0"/>
  </p:normalViewPr>
  <p:slideViewPr>
    <p:cSldViewPr>
      <p:cViewPr varScale="1">
        <p:scale>
          <a:sx n="70" d="100"/>
          <a:sy n="70" d="100"/>
        </p:scale>
        <p:origin x="-10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8AEF6-FCEE-455B-A49E-7CE667CFC19B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8D793-D8F0-47CD-BB67-58EB474AD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A2D6-456D-4251-B1AB-87CA62ABB2C7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7CCA-0F8C-4F99-B90F-3B5FB4290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A2D6-456D-4251-B1AB-87CA62ABB2C7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7CCA-0F8C-4F99-B90F-3B5FB4290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A2D6-456D-4251-B1AB-87CA62ABB2C7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7CCA-0F8C-4F99-B90F-3B5FB4290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A2D6-456D-4251-B1AB-87CA62ABB2C7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7CCA-0F8C-4F99-B90F-3B5FB4290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A2D6-456D-4251-B1AB-87CA62ABB2C7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7CCA-0F8C-4F99-B90F-3B5FB4290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A2D6-456D-4251-B1AB-87CA62ABB2C7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7CCA-0F8C-4F99-B90F-3B5FB4290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A2D6-456D-4251-B1AB-87CA62ABB2C7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7CCA-0F8C-4F99-B90F-3B5FB4290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A2D6-456D-4251-B1AB-87CA62ABB2C7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7CCA-0F8C-4F99-B90F-3B5FB4290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A2D6-456D-4251-B1AB-87CA62ABB2C7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7CCA-0F8C-4F99-B90F-3B5FB4290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A2D6-456D-4251-B1AB-87CA62ABB2C7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7CCA-0F8C-4F99-B90F-3B5FB4290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A2D6-456D-4251-B1AB-87CA62ABB2C7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7CCA-0F8C-4F99-B90F-3B5FB4290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6A2D6-456D-4251-B1AB-87CA62ABB2C7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D7CCA-0F8C-4F99-B90F-3B5FB4290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58312" cy="92867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Garamond" pitchFamily="18" charset="0"/>
              </a:rPr>
              <a:t>Мой 3 «Б» создаёт кукол для «музея»!</a:t>
            </a:r>
            <a:endParaRPr lang="ru-RU" sz="3600" b="1" dirty="0">
              <a:latin typeface="Garamond" pitchFamily="18" charset="0"/>
            </a:endParaRPr>
          </a:p>
        </p:txBody>
      </p:sp>
      <p:pic>
        <p:nvPicPr>
          <p:cNvPr id="2050" name="Picture 2" descr="SDC107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785794"/>
            <a:ext cx="3786214" cy="284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SDC1076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857232"/>
            <a:ext cx="3857652" cy="2783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SDC1075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3929066"/>
            <a:ext cx="385765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ААААААА с 01.01.10\НАУЧНО-ПРАКТИЧЕСКАЯ КОНФЕРЕНЦИЯ - КУКЛЫ ТОЛЬКО КОНЕЧНОЕ\КУКЛЫ 04.12 сохр.в бук\КУКЛЫ, декабрь 2009\SDC10759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3857628"/>
            <a:ext cx="385765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3000"/>
            <a:lum/>
          </a:blip>
          <a:srcRect/>
          <a:stretch>
            <a:fillRect l="-28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Garamond" pitchFamily="18" charset="0"/>
              </a:rPr>
              <a:t>Это мои куклы, которые стали первыми экспонатами нашего музея</a:t>
            </a:r>
            <a:endParaRPr lang="ru-RU" sz="2800" b="1" dirty="0">
              <a:latin typeface="Garamon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071546"/>
            <a:ext cx="3218991" cy="5643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928670"/>
            <a:ext cx="3571900" cy="2557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3613246"/>
            <a:ext cx="4057028" cy="324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937</TotalTime>
  <Words>21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Мой 3 «Б» создаёт кукол для «музея»!</vt:lpstr>
      <vt:lpstr>Это мои куклы, которые стали первыми экспонатами нашего музея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ТСД</dc:creator>
  <cp:lastModifiedBy>ASUS</cp:lastModifiedBy>
  <cp:revision>115</cp:revision>
  <dcterms:created xsi:type="dcterms:W3CDTF">2010-01-06T05:56:18Z</dcterms:created>
  <dcterms:modified xsi:type="dcterms:W3CDTF">2014-01-26T10:33:00Z</dcterms:modified>
</cp:coreProperties>
</file>