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39" autoAdjust="0"/>
    <p:restoredTop sz="94640" autoAdjust="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457200" y="609600"/>
            <a:ext cx="8305800" cy="2805332"/>
          </a:xfrm>
        </p:spPr>
        <p:txBody>
          <a:bodyPr/>
          <a:lstStyle/>
          <a:p>
            <a:r>
              <a:rPr lang="ru-RU" dirty="0" smtClean="0"/>
              <a:t>Песнь о вещем Олеге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А.С. Пушкин</a:t>
            </a:r>
            <a:endParaRPr lang="ru-RU" dirty="0"/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609600" y="802958"/>
            <a:ext cx="79248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Песнь о вещем Олеге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(анализ поэмы)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Героем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песни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Пушкина является историческое лицо. Пушкин не только воспевает мощь личности Олега, но и подводит философский итог его деяний, анализирует вмешательство судьбы в течение дней князя.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	Герой у Пушкина появляется в тот момент, когда хочет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отмстить неразумным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хазарам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, осмелившимся на буйный набег в его земли.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Центральным моментом в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Песни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становится эпизод, описанный в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Истории государства Российского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Н. Карамзина.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Олега ждет необыкновенная смерть, которую предрек ему встреченный на пути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волхв: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Из темного леса на встречу ему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Идет вдохновенный кудесник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Волхвы не боятся могучих владык,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А княжеский дар им не нужен: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Правдив и свободен их вещий язык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с волей небесною дружен.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Грядущие годы таятся во мгле;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Но вижу твой жребий на светлом челе.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Но примешь ты смерть от коня своего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Tm="8000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762000" y="353452"/>
            <a:ext cx="7696200" cy="5678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Олег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участник романтического конфликта с судьбой, побежденный ею, несмотря на попытку избежать роковой встречи. Он действительно принимает смерть от своего верного коня, много раз выручавшего его во время сражений. Увидев в поле его кости, он подходит, чтобы попрощаться с другом: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Так вот где таилась погибель моя!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Мне </a:t>
            </a:r>
            <a:r>
              <a:rPr kumimoji="0" lang="ru-RU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смертию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кость угрожала!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Из мертвой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главыгробовая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змия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Шипя между тем выползала;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Как черная лента, вкруг ног обвилась,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вскрикнул внезапно ужаленный князь.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Обратите внимание, что у Пушкина все персонажи отличаются психологической достоверностью, это не куклы и не абстрактные фигуры, а живые, страдающие люди.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Так, Олег в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Песне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испытывает самые разные чувства: он и стремится отомстить хазарам, и полон почтения к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вдохновенному кудеснику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, и жалеет коня, и боится предсказания, и, несмотря на это, не может удержаться от того, чтобы не воздать должное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благородным костям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Такой князь не может не быть любимым народом, и о нем сожалеют и дружина, и соратники: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Ковши круговые,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запенясь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, шипят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На тризне плачевной Олега: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Князь Игорь и Ольга на холме сидят;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Дружина пирует у брега;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Бойцы поминают минувшие дни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битвы, где вместе рубились они.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Настроение финала лишено трагизма, в нем нет упадочности. Напротив, там звучат оптимистические, возвышающие ноты: о делах князя будут долго помнить.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Он изображен не как исключительная романтическая личность, а достоверно и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жиз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-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ненно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, автор не скрывает его тревог, свойственных обычному человеку. Оттого он близок, понятен, им не только восхищаются, но сочувствуют ему.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Олег у Пушкина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это воплощение русского характера, героического и в то же время реального, понятного и достоверного, подтверждением чего является правда истории.  /Т.П.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Буслакова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/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14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914400" y="2480846"/>
            <a:ext cx="7848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09825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Презентацию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09825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09825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ПЕСНЬ О ВЕЩЕМ ОЛЕГЕ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09825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09825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Подготовил ученик 7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класса школы №59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09825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09825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Редькин Данила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500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kochergin_9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1600" y="228600"/>
            <a:ext cx="6477000" cy="5043620"/>
          </a:xfrm>
          <a:prstGeom prst="rect">
            <a:avLst/>
          </a:prstGeom>
          <a:noFill/>
          <a:ln>
            <a:noFill/>
          </a:ln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5610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Как ныне сбирается вещий Олег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Отмстить неразумным </a:t>
            </a:r>
            <a:r>
              <a:rPr kumimoji="0" lang="ru-RU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хозарам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Их села и нивы за буйный набег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Обрек он мечам и пожарам;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 дружиной своей, в цареградской броне,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Князь по полю едет на верном коне.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Из темного леса на встречу ему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6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764156_vasnecov_103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52800" y="685800"/>
            <a:ext cx="5524500" cy="4953000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57200" y="457200"/>
            <a:ext cx="23622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Идет вдохновенный кудесник,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Покорный Перуну старик одному,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Заветов грядущего вестник,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 мольбах и гаданьях проведший весь век.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к мудрому старцу подъехал Олег.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81000" y="2380209"/>
            <a:ext cx="2667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Скажи мне, кудесник, любимец богов,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Что сбудется в жизни со мною?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скоро ль, на радость соседей-врагов,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Могильной засыплюсь землею?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Открой мне всю правду, не бойся меня: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 награду любого возьмешь ты коня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Волхвы не боятся могучих владык,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А княжеский дар им не нужен: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Правдив и свободен их вещий язык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с волей небесною дружен.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Грядущие годы таятся во мгле;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Но вижу твой жребий на светлом челе.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Запомни же ныне ты слово мое: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Воителю слава 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отрада;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Tm="10000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667000" y="753815"/>
            <a:ext cx="40386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Победой прославлено имя твое;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Твой щит на вратах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Цареграда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волны и суша покорны тебе;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Завидует недруг столь дивной судьбе.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синего моря обманчивый вал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 часы роковой непогоды,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пращ, и стрела, и лукавый кинжал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Щадят победителя годы...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Под грозной броней ты не ведаешь ран;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Незримый хранитель могущему дан.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Твой конь не боится опасных трудов: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Он, чуя господскую волю,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То смирный стоит под стрелами врагов,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То мчится по бранному полю,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холод и сеча ему ничего,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Но примешь ты смерть от коня своего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Олег усмехнулся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однако чело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взор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омрачилися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думой.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Tm="70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819400" y="228600"/>
            <a:ext cx="4267200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молчаньи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, рукой опершись на седло,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19764188_vasnecov_105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81200" y="609600"/>
            <a:ext cx="4953000" cy="3581400"/>
          </a:xfrm>
          <a:prstGeom prst="rect">
            <a:avLst/>
          </a:prstGeom>
          <a:noFill/>
          <a:ln>
            <a:noFill/>
          </a:ln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3124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838200" y="4191000"/>
            <a:ext cx="7848600" cy="229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 коня он слезает, угрюмый;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верного друга прощальной рукой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гладит и треплет по шее крутой.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Прощай, мой товарищ, мой верный слуга,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Расстаться настало нам время: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Теперь отдыхай! Уж не ступит нога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 твое позлащенное стремя.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Прощай, утешайся 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да помни меня.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Вы, </a:t>
            </a:r>
            <a:r>
              <a:rPr kumimoji="0" lang="ru-RU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отроки-други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, возьмите коня,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Покройте попоной, мохнатым ковром;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 мой луг под уздцы отведите;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Купайте, кормите отборным зерном;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Водой ключевою поите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Tm="500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752600" y="1050667"/>
            <a:ext cx="5943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отроки тотчас с конем отошли,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А князю другого коня подвели.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Пирует с дружиною вещий Олег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При звоне веселом стакана.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600200" y="1992869"/>
            <a:ext cx="6172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кудри их белы, как утренний снег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Над славной главою кургана...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Они поминают минувшие дни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битвы, где вместе рубились они...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А где мой товарищ?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промолвил Олег: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Скажите, где конь мой ретивый?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Здоров ли? всё также ль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лег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его бег?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Всё тот же ль он бурный, игривый?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внемлет ответу: на холме крутом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Давно уж почил непробудным он сном.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Могучий Олег головою поник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думает: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Что же гаданье?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Кудесник, ты лживый, безумный старик!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Презреть бы твое предсказанье!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Мой конь и до ныне носил бы меня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хочет увидеть он кости коня.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Tm="500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28600" y="838200"/>
            <a:ext cx="35814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Вот едет могучий Олег со двора,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 ним Игорь и старые гости,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видят 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на холме, у брега Днепра,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Лежат благородные кости;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Их моют дожди, засыпает их пыль,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ветер волнует над ними ковыль.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19764228_vasnecov_104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10000" y="685800"/>
            <a:ext cx="5038725" cy="4800600"/>
          </a:xfrm>
          <a:prstGeom prst="rect">
            <a:avLst/>
          </a:prstGeom>
          <a:noFill/>
          <a:ln>
            <a:noFill/>
          </a:ln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</p:pic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04800" y="2514600"/>
            <a:ext cx="33528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Князь тихо на череп коня наступил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молвил: 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Спи, друг одинокой!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Твой старый хозяин тебя пережил: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На тризне, уже недалекой,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Не ты под секирой ковыль обагришь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жаркою кровью мой прах напоишь!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Так вот где таилась погибель моя!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Мне смертью кость угрожала!»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04800" y="4593721"/>
            <a:ext cx="342900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Из мертвой главы гробовая змия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Шипя между тем выползала;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Как черная лента, вкруг ног обвилась,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вскрикнул внезапно ужаленный князь.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Tm="8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905000" y="457200"/>
            <a:ext cx="52578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Ковши круговые, </a:t>
            </a:r>
            <a:r>
              <a:rPr kumimoji="0" lang="ru-RU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запенясь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, шипят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На тризне плачевной Олега: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Князь Игорь и Ольга на холме сидят;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Дружина пирует у брега;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Бойцы поминают минувшие дни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битвы, где вместе рубились они.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Тризна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05000" y="1524000"/>
            <a:ext cx="6081712" cy="4576382"/>
          </a:xfrm>
          <a:prstGeom prst="rect">
            <a:avLst/>
          </a:prstGeom>
          <a:noFill/>
          <a:ln>
            <a:noFill/>
          </a:ln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</p:pic>
    </p:spTree>
  </p:cSld>
  <p:clrMapOvr>
    <a:masterClrMapping/>
  </p:clrMapOvr>
  <p:transition spd="med" advTm="5000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600200" y="1295400"/>
            <a:ext cx="6096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0982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История создания поэмы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09825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098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Песнь о вещем Олеге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датируется 1 марта 1822 г. Напечатано Пушкиным в альманахе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„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Северные Цветы на 1825 год, собранные бароном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Дельвигом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“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, стр. 253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257. В основе стихотворения лежит летописный рассказ, приведенный Карамзиным в главе V тома I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Истории Государства Российского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Вещий Олег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первый киевский князь, правил в 879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912 гг. Прозван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вещим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после победоносного похода в 907 г. на греков.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Хозары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кочевой народ, некогда обитавший на юге России.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Твой щит на вратах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Цареграда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Воины Олега в знак победы над греками повесили свои щиты на вратах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Цареграда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, столицы Византии.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Игорь Рюрикович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великий князь киевский в 912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945 гг.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Ольга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жена Игоря, правившая после смерти Игоря.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Tm="8000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46</TotalTime>
  <Words>1162</Words>
  <Application>Microsoft Office PowerPoint</Application>
  <PresentationFormat>Экран (4:3)</PresentationFormat>
  <Paragraphs>153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Песнь о вещем Олеге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Песнь о вещем Олеге</dc:title>
  <dc:creator>Декабрь</dc:creator>
  <cp:lastModifiedBy>Декабрь</cp:lastModifiedBy>
  <cp:revision>17</cp:revision>
  <dcterms:created xsi:type="dcterms:W3CDTF">2013-11-25T14:38:42Z</dcterms:created>
  <dcterms:modified xsi:type="dcterms:W3CDTF">2013-11-25T15:35:50Z</dcterms:modified>
</cp:coreProperties>
</file>