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63" r:id="rId2"/>
    <p:sldId id="262" r:id="rId3"/>
    <p:sldId id="258" r:id="rId4"/>
    <p:sldId id="256" r:id="rId5"/>
    <p:sldId id="257" r:id="rId6"/>
    <p:sldId id="259" r:id="rId7"/>
    <p:sldId id="265" r:id="rId8"/>
    <p:sldId id="260" r:id="rId9"/>
    <p:sldId id="261" r:id="rId10"/>
    <p:sldId id="266" r:id="rId11"/>
    <p:sldId id="271" r:id="rId12"/>
    <p:sldId id="270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F0E4D8-D3C8-43EA-BDEC-DDAD4E2861F9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EE679-B595-451E-9F7E-3C0E835A2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BAAC3-4BF1-42EA-ADBF-72B23387FA94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EB016-C93F-49F6-A226-2B416DAC0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3EB016-C93F-49F6-A226-2B416DAC06D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EFC26-A30B-40BD-B363-1F4C146A0ABC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9CE31-A3C6-4CAC-A03E-BD6D700C0D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EFC26-A30B-40BD-B363-1F4C146A0ABC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9CE31-A3C6-4CAC-A03E-BD6D700C0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EFC26-A30B-40BD-B363-1F4C146A0ABC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9CE31-A3C6-4CAC-A03E-BD6D700C0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EFC26-A30B-40BD-B363-1F4C146A0ABC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9CE31-A3C6-4CAC-A03E-BD6D700C0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EFC26-A30B-40BD-B363-1F4C146A0ABC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9CE31-A3C6-4CAC-A03E-BD6D700C0D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EFC26-A30B-40BD-B363-1F4C146A0ABC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9CE31-A3C6-4CAC-A03E-BD6D700C0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EFC26-A30B-40BD-B363-1F4C146A0ABC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9CE31-A3C6-4CAC-A03E-BD6D700C0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EFC26-A30B-40BD-B363-1F4C146A0ABC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9CE31-A3C6-4CAC-A03E-BD6D700C0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EFC26-A30B-40BD-B363-1F4C146A0ABC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9CE31-A3C6-4CAC-A03E-BD6D700C0D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EFC26-A30B-40BD-B363-1F4C146A0ABC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9CE31-A3C6-4CAC-A03E-BD6D700C0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EFC26-A30B-40BD-B363-1F4C146A0ABC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9CE31-A3C6-4CAC-A03E-BD6D700C0D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3FEFC26-A30B-40BD-B363-1F4C146A0ABC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B09CE31-A3C6-4CAC-A03E-BD6D700C0D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&#1060;&#1080;&#1079;&#1084;&#1080;&#1085;&#1091;&#1090;&#1082;&#1072;7.pp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7406640" cy="1472184"/>
          </a:xfrm>
        </p:spPr>
        <p:txBody>
          <a:bodyPr/>
          <a:lstStyle/>
          <a:p>
            <a:pPr algn="ctr"/>
            <a:r>
              <a:rPr lang="ru-RU" dirty="0" smtClean="0"/>
              <a:t>Проверка </a:t>
            </a:r>
            <a:r>
              <a:rPr lang="ru-RU" dirty="0" smtClean="0">
                <a:latin typeface="+mn-lt"/>
              </a:rPr>
              <a:t>домашнего</a:t>
            </a:r>
            <a:r>
              <a:rPr lang="ru-RU" dirty="0" smtClean="0"/>
              <a:t> задания</a:t>
            </a:r>
            <a:br>
              <a:rPr lang="ru-RU" dirty="0" smtClean="0"/>
            </a:br>
            <a:r>
              <a:rPr lang="ru-RU" dirty="0" smtClean="0"/>
              <a:t>№28 стр.46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15816" y="1628800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Собери пирамиду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1700808"/>
            <a:ext cx="5760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1.2.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3.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4.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5.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6.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7.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6056" y="2636912"/>
            <a:ext cx="27363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dirty="0" smtClean="0"/>
              <a:t>Наклей синий круг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004048" y="3284984"/>
            <a:ext cx="38164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dirty="0" smtClean="0"/>
              <a:t>Наклей оранжевый  круг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5076056" y="3861048"/>
            <a:ext cx="34563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dirty="0" smtClean="0"/>
              <a:t>Наклей зеленый круг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076056" y="4365104"/>
            <a:ext cx="33843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dirty="0" smtClean="0"/>
              <a:t>Наклей желтый круг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004048" y="4869160"/>
            <a:ext cx="39959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dirty="0" smtClean="0"/>
              <a:t>Наклей красный круг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004048" y="2132856"/>
            <a:ext cx="27363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dirty="0" smtClean="0"/>
              <a:t>Начало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5076056" y="5445224"/>
            <a:ext cx="27363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dirty="0" smtClean="0"/>
              <a:t>Конец</a:t>
            </a:r>
            <a:endParaRPr lang="ru-RU" sz="2400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1475656" y="3212976"/>
            <a:ext cx="2592288" cy="2304256"/>
            <a:chOff x="1475656" y="3212976"/>
            <a:chExt cx="2592288" cy="2304256"/>
          </a:xfrm>
        </p:grpSpPr>
        <p:sp>
          <p:nvSpPr>
            <p:cNvPr id="13" name="Овал 12"/>
            <p:cNvSpPr/>
            <p:nvPr/>
          </p:nvSpPr>
          <p:spPr>
            <a:xfrm>
              <a:off x="1475656" y="3212976"/>
              <a:ext cx="2592288" cy="23042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1763688" y="3429000"/>
              <a:ext cx="2016224" cy="187220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1979712" y="3645024"/>
              <a:ext cx="1512168" cy="144016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123728" y="3789040"/>
              <a:ext cx="1224136" cy="1152128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2339752" y="3933056"/>
              <a:ext cx="864096" cy="79208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на компьютере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4797152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Выполни алгоритм и узнай его название.</a:t>
            </a:r>
            <a:endParaRPr lang="ru-RU" sz="3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872" y="1556792"/>
            <a:ext cx="3001913" cy="285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«Нарисуй …»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880110" indent="-514350">
              <a:buFont typeface="+mj-lt"/>
              <a:buAutoNum type="arabicPeriod"/>
            </a:pPr>
            <a:r>
              <a:rPr lang="ru-RU" dirty="0" smtClean="0"/>
              <a:t>Начало</a:t>
            </a:r>
          </a:p>
          <a:p>
            <a:pPr marL="880110" indent="-514350">
              <a:buFont typeface="+mj-lt"/>
              <a:buAutoNum type="arabicPeriod"/>
            </a:pPr>
            <a:r>
              <a:rPr lang="ru-RU" dirty="0" smtClean="0"/>
              <a:t>Включи компьютер</a:t>
            </a:r>
          </a:p>
          <a:p>
            <a:pPr marL="880110" indent="-514350">
              <a:buFont typeface="+mj-lt"/>
              <a:buAutoNum type="arabicPeriod"/>
            </a:pPr>
            <a:r>
              <a:rPr lang="ru-RU" dirty="0" smtClean="0"/>
              <a:t>Открой программу «Графический редактор </a:t>
            </a:r>
            <a:r>
              <a:rPr lang="en-US" dirty="0" smtClean="0"/>
              <a:t>Paint</a:t>
            </a:r>
            <a:r>
              <a:rPr lang="ru-RU" dirty="0" smtClean="0"/>
              <a:t>»</a:t>
            </a:r>
          </a:p>
          <a:p>
            <a:pPr marL="880110" indent="-514350">
              <a:buFont typeface="+mj-lt"/>
              <a:buAutoNum type="arabicPeriod"/>
            </a:pPr>
            <a:r>
              <a:rPr lang="ru-RU" dirty="0" smtClean="0"/>
              <a:t>Выбери инструмент «Эллипс»</a:t>
            </a:r>
          </a:p>
          <a:p>
            <a:pPr marL="880110" indent="-514350">
              <a:buFont typeface="+mj-lt"/>
              <a:buAutoNum type="arabicPeriod"/>
            </a:pPr>
            <a:r>
              <a:rPr lang="ru-RU" dirty="0" smtClean="0"/>
              <a:t>Выбери желтый цвет</a:t>
            </a:r>
          </a:p>
          <a:p>
            <a:pPr marL="880110" indent="-514350">
              <a:buFont typeface="+mj-lt"/>
              <a:buAutoNum type="arabicPeriod"/>
            </a:pPr>
            <a:r>
              <a:rPr lang="ru-RU" dirty="0" smtClean="0"/>
              <a:t>Нарисуй круг</a:t>
            </a:r>
          </a:p>
          <a:p>
            <a:pPr marL="880110" indent="-514350">
              <a:buFont typeface="+mj-lt"/>
              <a:buAutoNum type="arabicPeriod"/>
            </a:pPr>
            <a:r>
              <a:rPr lang="ru-RU" dirty="0" smtClean="0"/>
              <a:t>Выбери инструмент «Линия»</a:t>
            </a:r>
          </a:p>
          <a:p>
            <a:pPr marL="880110" indent="-514350">
              <a:buFont typeface="+mj-lt"/>
              <a:buAutoNum type="arabicPeriod"/>
            </a:pPr>
            <a:r>
              <a:rPr lang="ru-RU" dirty="0" smtClean="0"/>
              <a:t>Нарисуй по контуру круга прямые линии</a:t>
            </a:r>
          </a:p>
          <a:p>
            <a:pPr marL="880110" indent="-514350">
              <a:buFont typeface="+mj-lt"/>
              <a:buAutoNum type="arabicPeriod"/>
            </a:pPr>
            <a:r>
              <a:rPr lang="ru-RU" dirty="0" smtClean="0"/>
              <a:t>Конец</a:t>
            </a:r>
          </a:p>
          <a:p>
            <a:pPr marL="88011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 вверх 4"/>
          <p:cNvSpPr/>
          <p:nvPr/>
        </p:nvSpPr>
        <p:spPr>
          <a:xfrm rot="20548057">
            <a:off x="3659855" y="1370360"/>
            <a:ext cx="500066" cy="135732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 rot="14348837">
            <a:off x="3068252" y="2852962"/>
            <a:ext cx="500066" cy="183163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 rot="9628284">
            <a:off x="4711978" y="3834277"/>
            <a:ext cx="500066" cy="148799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верх 5"/>
          <p:cNvSpPr/>
          <p:nvPr/>
        </p:nvSpPr>
        <p:spPr>
          <a:xfrm rot="3707305">
            <a:off x="5450137" y="1763186"/>
            <a:ext cx="500066" cy="196522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 (318x281, 87Kb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16288" y="2090440"/>
            <a:ext cx="3028950" cy="267652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490752" y="507391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cs typeface="Times New Roman" pitchFamily="18" charset="0"/>
              </a:rPr>
              <a:t>Понял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73484" y="150198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cs typeface="Times New Roman" pitchFamily="18" charset="0"/>
              </a:rPr>
              <a:t>Удивился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67245" y="5375470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cs typeface="Times New Roman" pitchFamily="18" charset="0"/>
              </a:rPr>
              <a:t>Научился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4637" y="3911915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cs typeface="Times New Roman" pitchFamily="18" charset="0"/>
              </a:rPr>
              <a:t>Узнал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259632" y="-171400"/>
            <a:ext cx="7498080" cy="1143000"/>
          </a:xfrm>
        </p:spPr>
        <p:txBody>
          <a:bodyPr/>
          <a:lstStyle/>
          <a:p>
            <a:pPr algn="ctr"/>
            <a:r>
              <a:rPr lang="ru-RU" b="1" dirty="0" smtClean="0"/>
              <a:t>Итоги урока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2348880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№ 38 стр.34</a:t>
            </a:r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alphaModFix amt="0"/>
            <a:duotone>
              <a:schemeClr val="bg2">
                <a:shade val="9000"/>
                <a:satMod val="300000"/>
              </a:schemeClr>
              <a:schemeClr val="bg2">
                <a:tint val="90000"/>
                <a:satMod val="225000"/>
              </a:schemeClr>
            </a:duotone>
            <a:lum/>
          </a:blip>
          <a:srcRect/>
          <a:tile tx="0" ty="0" sx="90000" sy="90000" flip="x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276872"/>
            <a:ext cx="1224136" cy="170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1916832"/>
            <a:ext cx="1440159" cy="1081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67744" y="2924944"/>
            <a:ext cx="1080120" cy="106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91880" y="2132856"/>
            <a:ext cx="1309884" cy="81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355976" y="2996952"/>
            <a:ext cx="1352234" cy="110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12160" y="1844824"/>
            <a:ext cx="1080120" cy="979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88224" y="2924944"/>
            <a:ext cx="1440160" cy="1245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715250" y="170080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51520" y="4221088"/>
            <a:ext cx="864096" cy="86409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259632" y="3068960"/>
            <a:ext cx="864096" cy="86409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411760" y="4221088"/>
            <a:ext cx="864096" cy="86409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419872" y="3140968"/>
            <a:ext cx="864096" cy="86409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716016" y="4221088"/>
            <a:ext cx="864096" cy="86409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796136" y="3068960"/>
            <a:ext cx="864096" cy="86409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948264" y="4149080"/>
            <a:ext cx="864096" cy="86409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8100392" y="3212976"/>
            <a:ext cx="864096" cy="86409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>
            <a:stCxn id="15" idx="3"/>
            <a:endCxn id="16" idx="2"/>
          </p:cNvCxnSpPr>
          <p:nvPr/>
        </p:nvCxnSpPr>
        <p:spPr>
          <a:xfrm flipV="1">
            <a:off x="1115616" y="3933056"/>
            <a:ext cx="576064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6" idx="2"/>
            <a:endCxn id="17" idx="1"/>
          </p:cNvCxnSpPr>
          <p:nvPr/>
        </p:nvCxnSpPr>
        <p:spPr>
          <a:xfrm>
            <a:off x="1691680" y="3933056"/>
            <a:ext cx="720080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18" idx="2"/>
          </p:cNvCxnSpPr>
          <p:nvPr/>
        </p:nvCxnSpPr>
        <p:spPr>
          <a:xfrm flipV="1">
            <a:off x="3275856" y="4005064"/>
            <a:ext cx="576064" cy="7920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8" idx="2"/>
            <a:endCxn id="19" idx="1"/>
          </p:cNvCxnSpPr>
          <p:nvPr/>
        </p:nvCxnSpPr>
        <p:spPr>
          <a:xfrm>
            <a:off x="3851920" y="4005064"/>
            <a:ext cx="864096" cy="6480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20" idx="2"/>
          </p:cNvCxnSpPr>
          <p:nvPr/>
        </p:nvCxnSpPr>
        <p:spPr>
          <a:xfrm flipV="1">
            <a:off x="5580112" y="3933056"/>
            <a:ext cx="648072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20" idx="2"/>
            <a:endCxn id="21" idx="1"/>
          </p:cNvCxnSpPr>
          <p:nvPr/>
        </p:nvCxnSpPr>
        <p:spPr>
          <a:xfrm>
            <a:off x="6228184" y="3933056"/>
            <a:ext cx="720080" cy="6480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endCxn id="22" idx="2"/>
          </p:cNvCxnSpPr>
          <p:nvPr/>
        </p:nvCxnSpPr>
        <p:spPr>
          <a:xfrm flipV="1">
            <a:off x="7812360" y="4077072"/>
            <a:ext cx="720080" cy="6480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051720" y="548680"/>
            <a:ext cx="50103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Алгоритм</a:t>
            </a:r>
            <a:endParaRPr lang="ru-RU" sz="66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.sinicina\Рабочий стол\2кл, 2ч, 4ур\Отсканировано 24.11.2010 19-45 (2)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363355"/>
            <a:ext cx="7346402" cy="649464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868144" y="5661248"/>
            <a:ext cx="1224136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Конец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44208" y="1556792"/>
            <a:ext cx="1224136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Начало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duotone>
              <a:schemeClr val="bg2">
                <a:shade val="9000"/>
                <a:satMod val="300000"/>
              </a:schemeClr>
              <a:schemeClr val="bg2">
                <a:tint val="90000"/>
                <a:satMod val="225000"/>
              </a:schemeClr>
            </a:duotone>
            <a:lum/>
          </a:blip>
          <a:srcRect/>
          <a:tile tx="0" ty="0" sx="90000" sy="90000" flip="x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3608" y="2276872"/>
            <a:ext cx="8602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Verdana" pitchFamily="34" charset="0"/>
              </a:rPr>
              <a:t>Алгоритм – это последовательность команд.</a:t>
            </a:r>
            <a:endParaRPr lang="ru-RU" sz="40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0"/>
            <a:duotone>
              <a:schemeClr val="bg2">
                <a:shade val="9000"/>
                <a:satMod val="300000"/>
              </a:schemeClr>
              <a:schemeClr val="bg2">
                <a:tint val="90000"/>
                <a:satMod val="225000"/>
              </a:schemeClr>
            </a:duotone>
            <a:lum/>
          </a:blip>
          <a:srcRect/>
          <a:tile tx="0" ty="0" sx="90000" sy="90000" flip="x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Съешь конфету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2564904"/>
            <a:ext cx="3647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Verdana" pitchFamily="34" charset="0"/>
              </a:rPr>
              <a:t>1. Начало</a:t>
            </a:r>
            <a:endParaRPr lang="ru-RU" sz="3200" dirty="0">
              <a:latin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3068960"/>
            <a:ext cx="4404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Verdana" pitchFamily="34" charset="0"/>
              </a:rPr>
              <a:t>2. Возьми конфету </a:t>
            </a:r>
            <a:endParaRPr lang="ru-RU" sz="3200" dirty="0"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3573016"/>
            <a:ext cx="4644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Verdana" pitchFamily="34" charset="0"/>
              </a:rPr>
              <a:t>3</a:t>
            </a:r>
            <a:r>
              <a:rPr lang="ru-RU" sz="3200" dirty="0" smtClean="0">
                <a:latin typeface="Verdana" pitchFamily="34" charset="0"/>
              </a:rPr>
              <a:t>. Разверни конфету  </a:t>
            </a:r>
            <a:endParaRPr lang="ru-RU" sz="3200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4077072"/>
            <a:ext cx="4081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Verdana" pitchFamily="34" charset="0"/>
              </a:rPr>
              <a:t>4</a:t>
            </a:r>
            <a:r>
              <a:rPr lang="ru-RU" sz="3200" dirty="0" smtClean="0">
                <a:latin typeface="Verdana" pitchFamily="34" charset="0"/>
              </a:rPr>
              <a:t>. Съешь конфету </a:t>
            </a:r>
            <a:endParaRPr lang="ru-RU" sz="3200" dirty="0">
              <a:latin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4653136"/>
            <a:ext cx="8100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Verdana" pitchFamily="34" charset="0"/>
              </a:rPr>
              <a:t>5</a:t>
            </a:r>
            <a:r>
              <a:rPr lang="ru-RU" sz="3200" dirty="0" smtClean="0">
                <a:latin typeface="Verdana" pitchFamily="34" charset="0"/>
              </a:rPr>
              <a:t>. Выброси фантик в мусорное</a:t>
            </a:r>
          </a:p>
          <a:p>
            <a:r>
              <a:rPr lang="ru-RU" sz="3200" dirty="0" smtClean="0">
                <a:latin typeface="Verdana" pitchFamily="34" charset="0"/>
              </a:rPr>
              <a:t>    ведро </a:t>
            </a:r>
            <a:endParaRPr lang="ru-RU" sz="3200" dirty="0">
              <a:latin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5877272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Verdana" pitchFamily="34" charset="0"/>
              </a:rPr>
              <a:t>6</a:t>
            </a:r>
            <a:r>
              <a:rPr lang="ru-RU" sz="3200" dirty="0" smtClean="0">
                <a:latin typeface="Verdana" pitchFamily="34" charset="0"/>
              </a:rPr>
              <a:t>. Конец  </a:t>
            </a:r>
            <a:endParaRPr lang="ru-RU" sz="3200" dirty="0">
              <a:latin typeface="Verdan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115616" y="188640"/>
            <a:ext cx="2254042" cy="22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.sinicina\Рабочий стол\2кл, 2ч, 4ур\Отсканировано 24.11.2010 19-45 (2)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2928934"/>
            <a:ext cx="5572164" cy="3643338"/>
          </a:xfrm>
          <a:prstGeom prst="rect">
            <a:avLst/>
          </a:prstGeom>
          <a:noFill/>
        </p:spPr>
      </p:pic>
      <p:pic>
        <p:nvPicPr>
          <p:cNvPr id="2051" name="Picture 3" descr="C:\Documents and Settings\a.sinicina\Рабочий стол\2кл, 2ч, 4ур\Отсканировано 24.11.2010 19-45 (2)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500042"/>
            <a:ext cx="2143140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498080" cy="1143000"/>
          </a:xfrm>
        </p:spPr>
        <p:txBody>
          <a:bodyPr/>
          <a:lstStyle/>
          <a:p>
            <a:pPr algn="ctr"/>
            <a:r>
              <a:rPr lang="ru-RU" dirty="0" err="1" smtClean="0">
                <a:hlinkClick r:id="rId2" action="ppaction://hlinkpres?slideindex=1&amp;slidetitle="/>
              </a:rPr>
              <a:t>Физминутка</a:t>
            </a:r>
            <a:endParaRPr lang="ru-RU" dirty="0">
              <a:hlinkClick r:id="rId2" action="ppaction://hlinkpres?slideindex=1&amp;slidetitle=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1700808"/>
            <a:ext cx="523875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.sinicina\Рабочий стол\2кл, 2ч, 4ур\Отсканировано 24.11.2010 19-45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214290"/>
            <a:ext cx="4000528" cy="2643206"/>
          </a:xfrm>
          <a:prstGeom prst="rect">
            <a:avLst/>
          </a:prstGeom>
          <a:noFill/>
        </p:spPr>
      </p:pic>
      <p:pic>
        <p:nvPicPr>
          <p:cNvPr id="5" name="Picture 2" descr="C:\Documents and Settings\a.sinicina\Рабочий стол\2кл, 2ч, 4ур\Отсканировано 24.11.2010 19-45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3214686"/>
            <a:ext cx="4214842" cy="3281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.sinicina\Рабочий стол\2кл, 2ч, 4ур\Отсканировано 24.11.2010 19-45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857496"/>
            <a:ext cx="3429024" cy="1928826"/>
          </a:xfrm>
          <a:prstGeom prst="rect">
            <a:avLst/>
          </a:prstGeom>
          <a:noFill/>
        </p:spPr>
      </p:pic>
      <p:pic>
        <p:nvPicPr>
          <p:cNvPr id="4099" name="Picture 3" descr="C:\Documents and Settings\a.sinicina\Рабочий стол\2кл, 2ч, 4ур\Отсканировано 24.11.2010 19-45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2357430"/>
            <a:ext cx="3777284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462</TotalTime>
  <Words>130</Words>
  <Application>Microsoft Office PowerPoint</Application>
  <PresentationFormat>Экран (4:3)</PresentationFormat>
  <Paragraphs>56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Проверка домашнего задания №28 стр.46</vt:lpstr>
      <vt:lpstr>Слайд 2</vt:lpstr>
      <vt:lpstr>Слайд 3</vt:lpstr>
      <vt:lpstr>Слайд 4</vt:lpstr>
      <vt:lpstr>Съешь конфету</vt:lpstr>
      <vt:lpstr>Слайд 6</vt:lpstr>
      <vt:lpstr>Физминутка</vt:lpstr>
      <vt:lpstr>Слайд 8</vt:lpstr>
      <vt:lpstr>Слайд 9</vt:lpstr>
      <vt:lpstr>Задание на компьютере</vt:lpstr>
      <vt:lpstr>Алгоритм «Нарисуй …»</vt:lpstr>
      <vt:lpstr>Итоги урока</vt:lpstr>
      <vt:lpstr>Домашнее задание</vt:lpstr>
    </vt:vector>
  </TitlesOfParts>
  <Company>школа№1368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a.sinicina</dc:creator>
  <cp:lastModifiedBy>1</cp:lastModifiedBy>
  <cp:revision>46</cp:revision>
  <dcterms:created xsi:type="dcterms:W3CDTF">2010-11-30T06:16:04Z</dcterms:created>
  <dcterms:modified xsi:type="dcterms:W3CDTF">2014-01-23T17:40:07Z</dcterms:modified>
</cp:coreProperties>
</file>