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2" r:id="rId4"/>
    <p:sldId id="263" r:id="rId5"/>
    <p:sldId id="264" r:id="rId6"/>
    <p:sldId id="256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</a:p>
          <a:p>
            <a:pPr>
              <a:buNone/>
            </a:pPr>
            <a:r>
              <a:rPr lang="ru-RU" sz="4000" dirty="0" smtClean="0"/>
              <a:t>         Работа  над  темой   урока.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солнце,  весенний,   аллея,  осветило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1.Какое?  2.Что?   3.Что  делает?  4.  Что?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591187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3600" dirty="0" smtClean="0"/>
              <a:t>     Весеннее  солнце   осветило  аллею.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Грамматическая  основа  предложения.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Второстепенный  член         Второстепенный  член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?                           дополнение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7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807249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358246" cy="11430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Лебедь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8358246" cy="49292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l"/>
            <a:r>
              <a:rPr lang="ru-RU" sz="5400" dirty="0" smtClean="0"/>
              <a:t>      Плывёт  лебедь  с  глаза-</a:t>
            </a:r>
          </a:p>
          <a:p>
            <a:pPr algn="l"/>
            <a:r>
              <a:rPr lang="ru-RU" sz="5400" dirty="0" smtClean="0"/>
              <a:t>  ми,    с    носом,    с     шеей.</a:t>
            </a:r>
          </a:p>
          <a:p>
            <a:pPr algn="l"/>
            <a:r>
              <a:rPr lang="ru-RU" sz="5400" dirty="0" smtClean="0"/>
              <a:t>  Птица     плывёт      между        камышей   по   поверхности</a:t>
            </a:r>
          </a:p>
          <a:p>
            <a:pPr algn="l"/>
            <a:r>
              <a:rPr lang="ru-RU" sz="5400" dirty="0" smtClean="0"/>
              <a:t>  воды.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71</Words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Лебедь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Asus</cp:lastModifiedBy>
  <cp:revision>7</cp:revision>
  <dcterms:created xsi:type="dcterms:W3CDTF">2013-04-22T06:10:59Z</dcterms:created>
  <dcterms:modified xsi:type="dcterms:W3CDTF">2014-01-23T17:30:46Z</dcterms:modified>
</cp:coreProperties>
</file>