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FB28A-E8AF-46F2-99AE-4DFCBB82F0EA}" type="datetimeFigureOut">
              <a:rPr lang="ru-RU" smtClean="0"/>
              <a:t>20.02.2013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23686-09AF-4E33-9D7F-6475D14186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FB28A-E8AF-46F2-99AE-4DFCBB82F0EA}" type="datetimeFigureOut">
              <a:rPr lang="ru-RU" smtClean="0"/>
              <a:t>20.02.2013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23686-09AF-4E33-9D7F-6475D14186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FB28A-E8AF-46F2-99AE-4DFCBB82F0EA}" type="datetimeFigureOut">
              <a:rPr lang="ru-RU" smtClean="0"/>
              <a:t>20.02.2013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23686-09AF-4E33-9D7F-6475D14186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FB28A-E8AF-46F2-99AE-4DFCBB82F0EA}" type="datetimeFigureOut">
              <a:rPr lang="ru-RU" smtClean="0"/>
              <a:t>20.02.2013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23686-09AF-4E33-9D7F-6475D14186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FB28A-E8AF-46F2-99AE-4DFCBB82F0EA}" type="datetimeFigureOut">
              <a:rPr lang="ru-RU" smtClean="0"/>
              <a:t>20.02.2013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23686-09AF-4E33-9D7F-6475D14186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FB28A-E8AF-46F2-99AE-4DFCBB82F0EA}" type="datetimeFigureOut">
              <a:rPr lang="ru-RU" smtClean="0"/>
              <a:t>20.02.2013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23686-09AF-4E33-9D7F-6475D14186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FB28A-E8AF-46F2-99AE-4DFCBB82F0EA}" type="datetimeFigureOut">
              <a:rPr lang="ru-RU" smtClean="0"/>
              <a:t>20.02.2013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23686-09AF-4E33-9D7F-6475D14186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FB28A-E8AF-46F2-99AE-4DFCBB82F0EA}" type="datetimeFigureOut">
              <a:rPr lang="ru-RU" smtClean="0"/>
              <a:t>20.02.2013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23686-09AF-4E33-9D7F-6475D14186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FB28A-E8AF-46F2-99AE-4DFCBB82F0EA}" type="datetimeFigureOut">
              <a:rPr lang="ru-RU" smtClean="0"/>
              <a:t>20.02.2013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23686-09AF-4E33-9D7F-6475D14186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FB28A-E8AF-46F2-99AE-4DFCBB82F0EA}" type="datetimeFigureOut">
              <a:rPr lang="ru-RU" smtClean="0"/>
              <a:t>20.02.2013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23686-09AF-4E33-9D7F-6475D14186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FB28A-E8AF-46F2-99AE-4DFCBB82F0EA}" type="datetimeFigureOut">
              <a:rPr lang="ru-RU" smtClean="0"/>
              <a:t>20.02.2013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23686-09AF-4E33-9D7F-6475D14186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2FB28A-E8AF-46F2-99AE-4DFCBB82F0EA}" type="datetimeFigureOut">
              <a:rPr lang="ru-RU" smtClean="0"/>
              <a:t>20.02.2013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323686-09AF-4E33-9D7F-6475D14186B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42978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7772400" cy="1857387"/>
          </a:xfrm>
        </p:spPr>
        <p:txBody>
          <a:bodyPr>
            <a:normAutofit/>
          </a:bodyPr>
          <a:lstStyle/>
          <a:p>
            <a:r>
              <a:rPr lang="ru-RU" sz="6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ВЕКТАРИНА.</a:t>
            </a:r>
            <a:endParaRPr lang="ru-RU" sz="66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571744"/>
            <a:ext cx="6400800" cy="3067056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«Путешествие по бескрайнему морю Русского языка и Литературы»</a:t>
            </a:r>
            <a:endParaRPr lang="ru-RU" sz="5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ANd9GcRiSs0M1Do51epUdMlv-f_Fzsy2vWdRHsrxY-pgPXspxOu8lvyw0amiJN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2655"/>
            <a:ext cx="9144000" cy="6785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71604" y="3500438"/>
            <a:ext cx="8229600" cy="1054089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72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Молодцы!!!</a:t>
            </a:r>
            <a:endParaRPr lang="ru-RU" sz="7200" b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7172" name="Picture 4" descr="ANd9GcTVx2SzCx92yOv4uYz_waeFzhJvicccZrQYA_gdRnelZNTHJocSrr8TEi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2658"/>
            <a:ext cx="9144000" cy="68353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 конкурс</a:t>
            </a:r>
            <a:r>
              <a:rPr lang="ru-RU" sz="66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«Найди противоположность.»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2" y="0"/>
            <a:ext cx="914403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b="1" u="sng" dirty="0" smtClean="0">
                <a:latin typeface="Times New Roman" pitchFamily="18" charset="0"/>
                <a:cs typeface="Times New Roman" pitchFamily="18" charset="0"/>
              </a:rPr>
              <a:t>2 конкурс.</a:t>
            </a:r>
            <a:endParaRPr lang="ru-RU" sz="72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72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72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72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сключите лишнее»</a:t>
            </a:r>
            <a:endParaRPr lang="ru-RU" sz="7200" b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3 конкурс.</a:t>
            </a:r>
            <a:endParaRPr lang="ru-RU" sz="72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72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«Помогите сказке!»</a:t>
            </a:r>
            <a:endParaRPr lang="ru-RU" sz="7200" b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Picture 3" descr="ANd9GcRKsaA0kCqbTynafEbrGX7ypqqCcmebQViJv9JkgEpRI5fzUPk2CUnHbQ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8926" y="4687878"/>
            <a:ext cx="4184572" cy="21701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ANd9GcTKYcHjnvMl5gTuPa3vpcOTyBeU6CSoZu9_WGN2YTou1vh-CCO0N9UT2L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b="1" u="sng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4 конкурс.</a:t>
            </a:r>
            <a:endParaRPr lang="ru-RU" sz="7200" b="1" u="sng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72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72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«Слова  запутались»</a:t>
            </a:r>
            <a:endParaRPr lang="ru-RU" sz="7200" b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ANd9GcQW0jL9uoyX5na69q-kNYxFXNrIjPOdnAtmix5xyeO1rlGDdj5z6Jit5Kk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430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b="1" u="sng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5 конкурс.</a:t>
            </a:r>
            <a:endParaRPr lang="ru-RU" sz="7200" b="1" u="sng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429000"/>
            <a:ext cx="8229600" cy="2697163"/>
          </a:xfrm>
        </p:spPr>
        <p:txBody>
          <a:bodyPr/>
          <a:lstStyle/>
          <a:p>
            <a:endParaRPr lang="ru-RU" dirty="0" smtClean="0"/>
          </a:p>
          <a:p>
            <a:pPr algn="ctr">
              <a:buNone/>
            </a:pPr>
            <a:r>
              <a:rPr lang="ru-RU" sz="7200" b="1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«Кто? Что?»</a:t>
            </a:r>
            <a:endParaRPr lang="ru-RU" sz="7200" b="1" u="sng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ANd9GcR4xFoOkDC7hUIIifnYDNUNNaW-Wac-rGYHvPKodo1lgiIvLUgrs2oHg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835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b="1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6 конкурс.</a:t>
            </a:r>
            <a:endParaRPr lang="ru-RU" sz="7200" b="1" u="sng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214686"/>
            <a:ext cx="8229600" cy="291147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72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 Заверши слово»</a:t>
            </a:r>
            <a:endParaRPr lang="ru-RU" sz="7200" b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ANd9GcRqRY_qqbgR-1_BHI8rpfe_jF6ruRPCFdd5lHjoGbk30CXgNpnW-jHsnf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10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b="1" u="sng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7 конкурс.</a:t>
            </a:r>
            <a:endParaRPr lang="ru-RU" sz="7200" b="1" u="sng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714752"/>
            <a:ext cx="8229600" cy="241141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7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7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Чистоговорка</a:t>
            </a:r>
            <a:r>
              <a:rPr lang="ru-RU" sz="7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7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63</Words>
  <Application>Microsoft Office PowerPoint</Application>
  <PresentationFormat>Экран (4:3)</PresentationFormat>
  <Paragraphs>19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ВЕКТАРИНА.</vt:lpstr>
      <vt:lpstr>Слайд 2</vt:lpstr>
      <vt:lpstr>1 конкурс.</vt:lpstr>
      <vt:lpstr>2 конкурс.</vt:lpstr>
      <vt:lpstr>3 конкурс.</vt:lpstr>
      <vt:lpstr>4 конкурс.</vt:lpstr>
      <vt:lpstr>5 конкурс.</vt:lpstr>
      <vt:lpstr>6 конкурс.</vt:lpstr>
      <vt:lpstr>7 конкурс.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ВЕКТАРИНА.</dc:title>
  <dc:creator>PC</dc:creator>
  <cp:lastModifiedBy>PC</cp:lastModifiedBy>
  <cp:revision>11</cp:revision>
  <dcterms:created xsi:type="dcterms:W3CDTF">2013-02-20T13:36:35Z</dcterms:created>
  <dcterms:modified xsi:type="dcterms:W3CDTF">2013-02-20T15:26:23Z</dcterms:modified>
</cp:coreProperties>
</file>