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56" r:id="rId3"/>
    <p:sldId id="261" r:id="rId4"/>
    <p:sldId id="262" r:id="rId5"/>
    <p:sldId id="258" r:id="rId6"/>
    <p:sldId id="263" r:id="rId7"/>
    <p:sldId id="264" r:id="rId8"/>
    <p:sldId id="265" r:id="rId9"/>
    <p:sldId id="268" r:id="rId10"/>
    <p:sldId id="271" r:id="rId11"/>
    <p:sldId id="270" r:id="rId12"/>
    <p:sldId id="273" r:id="rId13"/>
    <p:sldId id="274" r:id="rId14"/>
    <p:sldId id="276" r:id="rId15"/>
    <p:sldId id="272" r:id="rId16"/>
    <p:sldId id="269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8" autoAdjust="0"/>
    <p:restoredTop sz="86429" autoAdjust="0"/>
  </p:normalViewPr>
  <p:slideViewPr>
    <p:cSldViewPr>
      <p:cViewPr varScale="1">
        <p:scale>
          <a:sx n="96" d="100"/>
          <a:sy n="96" d="100"/>
        </p:scale>
        <p:origin x="-13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456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package" Target="../embeddings/______Microsoft_Office_PowerPoint1.sld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E393~1\AppData\Local\Temp\FineReader11\media\image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196753"/>
            <a:ext cx="4752527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Курская битва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 </a:t>
            </a: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Белова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О.С.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ГБОУ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СОШ № 33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Сызрани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battle-kursk.narod.ru/Images/kursk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417646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attle-kursk.narod.ru/1.files/plakat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566737"/>
            <a:ext cx="324036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ОПЕРАЦИЯ «КУТУЗОВ»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304800" y="1124744"/>
            <a:ext cx="6931496" cy="5400599"/>
          </a:xfrm>
        </p:spPr>
        <p:txBody>
          <a:bodyPr>
            <a:normAutofit fontScale="40000" lnSpcReduction="20000"/>
          </a:bodyPr>
          <a:lstStyle/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В разгар боя 12 июля войска Западного (командующий - генерал- полковник В. Д. Соколовский) и Брянского (генерал-полковник М. М. Попов) фронтов начали наступление в районе Орла. Общий план Орловской операции, получившей условное наименование «Кутузов», заключался в одновременном нанесении войсками трех фронтов ударов с севера, востока и юга с целью охватить вражескую группировку, рассечь ее и уничтожить по частям.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Главный удар в полосе Западного фронта наносила 11-я гвардейская армия. К исходу 13 июля она прорвала оборону противника на глубину 25 километров. Вскоре создалась благоприятная обстановка для перехода в контрнаступление войск Центрального фронта.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26 июля немецкие войска были вынуждены оставить Орловский плацдарм и начать отход на позицию восточнее Брянска. 29 июля был освобожден Волхов, 5 августа - Орел. К 18 августа советские войска подошли к оборонительному рубежу противника и разгромили врага. Планы немецко-фашистского командования по использованию Орловского плацдарма для нанесения удара в восточном направлении рухнули.</a:t>
            </a:r>
          </a:p>
          <a:p>
            <a:endParaRPr lang="ru-RU" dirty="0"/>
          </a:p>
        </p:txBody>
      </p:sp>
      <p:pic>
        <p:nvPicPr>
          <p:cNvPr id="4" name="Рисунок 3" descr="70 sokolovskiy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32656"/>
            <a:ext cx="1525703" cy="230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452320" y="2708920"/>
            <a:ext cx="1691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Соколовский В. Д. (1897-1968)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go1.imgsmail.ru/imgpreview?key=http%3A//encyclopedia.mil.ru/files/morf/popov2.jpg&amp;mb=imgdb_preview_88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284984"/>
            <a:ext cx="16764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7055768" y="5589240"/>
            <a:ext cx="20882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Попов М. М. (1902-1969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ОПЕРАЦИЯ «ПОЛКОВОДЕЦ РУМЯНЦЕВ»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6427440" cy="532859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южном фронте Курской дуги готовилась еще одна наступательная операция Красной Армии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Белгородско-Харьковская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получившая условное наименование «Полководец Румянцев». Контрнаступление на этом направлении осуществляли войска Воронежского и Степного фронтов во взаимодействии с Юго-Западным фронтом (командующий - генерал армии Р. Я. Малиновский). Наступление началось утром 3 августа после мощной артиллерийской и авиационной подготовки. 5 августа советские войска освободили Белгород, а 7-го овладели Богодуховом. К исходу 11 августа войска Воронежского фронта перерезали железную дорогу Харьков - Полтава. 23 августа после упорных боев войска Степного фронта</a:t>
            </a:r>
            <a:r>
              <a:rPr lang="ru-RU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(генерал-полковник И. С. Конев)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полностью освободили Харьков от врага.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ходе контрнаступления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белгородско-харьковском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направлении советские войска продвинулись на 140 километров и заняли выгодное положение для перехода в общее наступление с целью освобождения Левобережной Украины и Донбасса.</a:t>
            </a:r>
          </a:p>
          <a:p>
            <a:endParaRPr lang="ru-RU" dirty="0" smtClean="0"/>
          </a:p>
          <a:p>
            <a:r>
              <a:rPr lang="ru-RU" sz="1200" dirty="0" smtClean="0"/>
              <a:t>Курская битва обогатила отечественное военное искусство опытом организации глубоко эшелонированной, активной, устойчивой обороны, проведения гибкого и реши тельного маневра силами и средствами в ходе оборонительных и наступательных действий. Советское командование успешно решило и ряд других проблем в области стратегии, оперативного искусства, тактики.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алиновский Р.Я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052736"/>
            <a:ext cx="13681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948264" y="3068960"/>
            <a:ext cx="21957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Малиновский Р.Я. (1898-1967)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Konev ivan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3429000"/>
            <a:ext cx="1622673" cy="22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948264" y="5805264"/>
            <a:ext cx="20162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Конев И.С. (1897-1973)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ПОТЕРИ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Победа под Курском была достигнута очень высокой ценой. По данным книги «Гриф секретности снят», изданной в 1993 году Министерством обороны, в ходе Курской битвы советские войска потеряли убитыми, ранеными, больными и пропавшими без вести 863,3 тысячи человек, немецкие - более 500 тысяч. Существуют также иные оценки потерь сторон: 360 тысяч человек у вермахта и около 1,67 миллиона у Красной Армии.</a:t>
            </a:r>
          </a:p>
          <a:p>
            <a:endParaRPr lang="ru-RU" dirty="0"/>
          </a:p>
        </p:txBody>
      </p:sp>
      <p:pic>
        <p:nvPicPr>
          <p:cNvPr id="4" name="Рисунок 3" descr="http://battle-kursk.narod.ru/Images/f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573016"/>
            <a:ext cx="4762500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771800" y="6049889"/>
            <a:ext cx="3347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Советские бомбардировщики в боевом полете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«Твои Герои, Курская дуга»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geroiros.narod.ru/wwsoldat/LEGEND/IMAGES/pokryshkin-0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340768"/>
            <a:ext cx="1728192" cy="252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23528" y="1199510"/>
            <a:ext cx="597666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ПОКРЫШКИН Александр Иванович  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Трижды  Герой Советского Союза,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маршал авиации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1916832"/>
            <a:ext cx="1296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1913 -1985 гг.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276872"/>
            <a:ext cx="554461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А.И.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Покрышкин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создал собственную систему подготовки асов. Особое значение придавал он боевой дружбе и слетанности в эскадрильях. Не раз оставлял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Покрышкин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уже пойманный в прицел немецкий самолет ради спасения попавшего в опасность своего летчика. До конца своих дней больше всего гордился он тем, что по его вине не погиб ни один из тех, кого он водил в бой.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 увеличивает счет сбитых немецких самолетов в воздушных боях над Донбассом. 23 августа в одном из боев в районе реки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Миус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Покрышкин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во главе четверки атакует три девятки Ю-87, прикрытых истребителями. Сбивает два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юнкерса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один из которых разваливается на части, но в бою с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мессершмиттами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сам едва избегает гибели. Спас командира его ведомый Г.Г. Голубев, который подставил свой самолет под огонь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мессера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 Покинувшему с парашютом горящую машину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Голубеву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удалось приземлиться на нейтральной полосе и вернуться в полк. Завершил войну старший лейтенант Георгий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Гордеевич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Голубев, постоянный ведомый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А.И.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Покрышкина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Героем Советского Союза. 9 мая 1945 года он сбил над Прагой последний немецкий самолет, уничтоженный в воздушном бою на европейском театре второй мировой войны.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24 августа 1943 года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Покрышкину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вторично присвоено звание Героя Советского Союза.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4365104"/>
            <a:ext cx="31500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Официально за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Покрышкиным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числятся более 650 боевых вылетов и 59 лично сбитых самолетов. Действительная цифра, видимо, еще больше.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64807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Итоги Курской битвы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40060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Грандиозная битва лета 1943 г. на Курской дуге продемонстрировала перед всем миром способность советского государства собственными силами разгромить агрессора. В кровопролитных боях враг понес огромные потери. Престижу немецкого оружия был нанесен непоправимый урон. Разгрому подверглись 30 немецких дивизий, в том числе 7 танковых.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Курской битве советские воины проявили мужество, стойкость и массовый героизм. 132 соединения и части получили гвардейское звание, 26 - удостоены почетных наименований «Орловские», «Белгородские», «Харьковские»,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Карачевские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 Более 100 тыс. воинов были награждены орденами и медалями, более 180 человек удостоены звания Героя Советского Союза.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Курская битва - один из важнейших этапов на пути к победе Советского Союза над фашистской Германией. По размаху, напряженности и результатам она стоит в ряду крупнейших битв Второй мировой войны.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Сокрушительный разгром вооруженных сил Германии на Курской дуге свидетельствовал о возросшей экономической, политической и военной мощи Советского Союза. Ратный подвиг воинов слился с самоотверженной работой тружеников тыла, вооруживших армию превосходной военной техникой, обеспечивавших ее всем необходимым для победы. Активно действовали партизаны, нанося удары по тылам врага.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812088" cy="659735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Победа под Курском имела огромное военно-политическое и международное значение. Провал летнего наступления вермахта навсегда похоронил созданный фашистской пропагандой миф о «сезонности» советской стратегии, о том, что Красная Армия может наступать только зимой. Наступательная стратегия германских войск потерпела полное крушение. Курская битва при вела к дальнейшему изменению соотношения сил на фронте, окончательно закрепила стратегическую инициативу в руках советского командования, создала благоприятные условия для развертывания общего стратегического наступления Красной Армии. Победой под Курском и выходом советских войск к Днепру завершился коренной перелом в ходе войны.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Результаты битвы оказали глубокое воздействие на немецкий народ, подорвали моральный дух германских войск, веру в победу в войне. Германия теряла влияние на своих союзников, усилились разногласия внутри фашистского блока, приведшие в дальнейшем к политическому и военному кризису, полному его разгрому.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Победа Советских Вооруженных Сил под Курском вынудила Германию и ее союзников перейти к обороне на всех театрах второй мировой войны, что оказало огромное влияние на дальнейший ее ход. В результате разгрома значительных сил противника на советско-германском фронте создались выгодные условия для высадки англо-американских войск в Италии. Под влиянием побед Красной Армии все больше активизировалось движение Сопротивления в оккупированных фашистами странах.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Укрепилось сотрудничество ведущих стран антигитлеровской коалиции. В конце 1943 г. состоялась Тегеранская конференция, на которой впервые встретились руководители СССР, США, Великобритании И.В.Сталин, Ф.Д.Рузвельт, У.Черчилль. На конференции было принято решение об открытии второго фронта в Европе в мае 1944 г. В Декларации трех держав руководители союзных держав выразили уверенность, что их страны «будут работать совместно, как во время войны, так и в последующее мирное время». В связи с обращениями западных союзников советская делегация заявила, что СССР вступит в войну с Японией после капитуляции фашистской Германии.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686800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328592"/>
          </a:xfrm>
        </p:spPr>
        <p:txBody>
          <a:bodyPr>
            <a:normAutofit fontScale="92500" lnSpcReduction="20000"/>
          </a:bodyPr>
          <a:lstStyle/>
          <a:p>
            <a:pPr>
              <a:buFont typeface="+mj-lt"/>
              <a:buAutoNum type="arabicPeriod"/>
            </a:pPr>
            <a:r>
              <a:rPr lang="ru-RU" sz="1400" dirty="0" smtClean="0"/>
              <a:t>1. Колтунов Г.А., Соловьев Б.Г. Курская битва. М., 1970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2. Василевский А.М. Дело всей жизни. М., 1990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3. Жуков Г.К. Воспоминания и размышления. 12-е изд. М.,1995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4. Рокоссовский К.К. Солдатский долг. 8-е изд. М.,2002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5. Конев И.С. Записки командующего фронтом. М., 2003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6. Курская битва: взгляд из XXI века. Военно-исторические и публицистические очерки. М., 2008</a:t>
            </a:r>
          </a:p>
          <a:p>
            <a:pPr>
              <a:buFont typeface="+mj-lt"/>
              <a:buAutoNum type="arabicPeriod"/>
            </a:pPr>
            <a:r>
              <a:rPr lang="ru-RU" sz="1400" dirty="0" smtClean="0"/>
              <a:t>7. </a:t>
            </a:r>
            <a:r>
              <a:rPr lang="ru-RU" sz="1400" dirty="0" err="1" smtClean="0"/>
              <a:t>Букейханов</a:t>
            </a:r>
            <a:r>
              <a:rPr lang="ru-RU" sz="1400" dirty="0" smtClean="0"/>
              <a:t> П.Е. Курская битва. Оборона. Планирование и подготовка операции «Цитадель». Сражение на северном     фронте Курской дуги. Июль 1943 г. – М., 2011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Интернет-сайты: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: //w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kursk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1943. mi 1.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/k u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rsk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ttp://w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obd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-m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em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orial.ru/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ttp://w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pobediteli.ru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: //p o d v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n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aro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d a. m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1. r u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://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m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sv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.n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aro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d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://w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.tan k fro n t.ru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://w a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lb u m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ttp://w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.w arheroes.ru/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ttp://w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axishistory.com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: //a x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isp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o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ers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n e t/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ttp://w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generals.dk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http: / /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geocities.com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/~orion47/W E H RM A C H T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ttp://w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lexikon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-w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ehrm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acht.de/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ttp://w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feldgrau.com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: //w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.das -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ritte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rkreuz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d e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ttp://w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ritterkreuztraeger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- 1 9 3 9 -4 5 .d e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http://w 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unithistories.com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/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ttp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://e n .w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ik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e d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ia.o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//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6658000" cy="720080"/>
          </a:xfrm>
        </p:spPr>
        <p:txBody>
          <a:bodyPr/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412776"/>
            <a:ext cx="8458200" cy="4896544"/>
          </a:xfrm>
        </p:spPr>
        <p:txBody>
          <a:bodyPr>
            <a:normAutofit/>
          </a:bodyPr>
          <a:lstStyle/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Хроника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Карта оборонительного сражения советских войск 5-23 июля 1943 г.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 «Цитадель»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Советский план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Артобстрел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Немецкое наступление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Карта контрнаступления советских войск 12 июля-23 августа 1943 г.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Операция «Кутузов»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Операция «Полководец Румянцев»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Потери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«Твои герои Курская дуга»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Итоги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13.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Хроника Курской битвы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472608"/>
          </a:xfrm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июля 1943 - общее наступление немецких войск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июля 1943 - танковое сражение в районе Прохоровки, начало Орловской операции советских войск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июля 1943 - прорыв обороны противника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 июля 1943 - начало отвода немецких сил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 июля 1943 - освобождение Волхова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августа - начало контрнаступления советских войск 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белгородско-харьковском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направлении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августа 1943 - освобождение Орла и Белгорода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11-17 августа 1943 - контрудары немцев против войск Воронежского фронта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 августа 1943 - приближение советских войск к оборонительному рубежу противника восточнее Брянска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августа 1943 - освобождение Харькова, переход Советской Армии в общее наступление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battle-kursk.narod.ru/Images/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5328592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5724128" y="4221088"/>
          <a:ext cx="3271163" cy="2448272"/>
        </p:xfrm>
        <a:graphic>
          <a:graphicData uri="http://schemas.openxmlformats.org/presentationml/2006/ole">
            <p:oleObj spid="_x0000_s14337" name="Слайд" r:id="rId4" imgW="4570587" imgH="3427442" progId="PowerPoint.Slide.12">
              <p:embed/>
            </p:oleObj>
          </a:graphicData>
        </a:graphic>
      </p:graphicFrame>
      <p:pic>
        <p:nvPicPr>
          <p:cNvPr id="14343" name="Picture 7" descr="T-34-85 góra R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764704"/>
            <a:ext cx="1905000" cy="933450"/>
          </a:xfrm>
          <a:prstGeom prst="rect">
            <a:avLst/>
          </a:prstGeom>
          <a:noFill/>
        </p:spPr>
      </p:pic>
      <p:pic>
        <p:nvPicPr>
          <p:cNvPr id="14345" name="Picture 9" descr="IS 1 prototy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2276872"/>
            <a:ext cx="1905000" cy="1390651"/>
          </a:xfrm>
          <a:prstGeom prst="rect">
            <a:avLst/>
          </a:prstGeom>
          <a:noFill/>
        </p:spPr>
      </p:pic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5724128" y="305698"/>
            <a:ext cx="20162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Советские танки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940152" y="1772816"/>
            <a:ext cx="14756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Т-34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52320" y="3717032"/>
            <a:ext cx="601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ИС-1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216024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Соотношение сил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средств к началу Курской оборонительной операции (5 июля 1943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3113065"/>
          <a:ext cx="8686800" cy="348428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Силы и средства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РККА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Вермахт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Соотношение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Личный состав (тыс. чел.)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1336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свыше 900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1,4:1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Орудия и минометы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19100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около 10000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1,9:1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Танки и САУ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3444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2733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1,2:1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6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Самолеты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2172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около 2050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1:1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Планы сторон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6211416" cy="50405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ПЛАН «ЦИТАДЕЛЬ»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Весной 1943 года перед командованием вермахта встала тяжелая задача - составить стратегический план на предстоящее лето. Чтобы поднять боевой дух немецкой армии, предотвратить распад фашистского блока и восстановить престиж Германии, гитлеровские политики и стратеги решили провести большое летнее наступление на советско-герман­ском фронте. План получил условное название «Цитадель».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Согласно указаниям командования, группы войск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«Центр» (генерал- фельдмаршал Г.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Клюге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) с севера и «Юг» (генерал-фельд­маршал Э.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Манштейн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дожны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были отрезать советские войска на Курской дуге. 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Немцы намеревались взять дугу в клещи и уничтожить находившиеся там силы противника. «Победа под Курском возместит нам все временные поражения на других участках фронта», - писал Гитлеру Э.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Манштейн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Немецкий генерал-фельдмаршал Г.Клюге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76672"/>
            <a:ext cx="15716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020272" y="2348880"/>
            <a:ext cx="180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Ганс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Гюнтер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Клюге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(1882 – 1944)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Bundesarchiv Bild 183-H01758, Erich v. Manstei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996952"/>
            <a:ext cx="2076822" cy="279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76256" y="5877272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Эрих фон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Манштейн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(1887-1973)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20080"/>
          </a:xfrm>
        </p:spPr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СОВЕТСКИй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6624736" cy="554461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 летней кампании 1943 года советские войска имели все необходимое для перехода в наступление. Однако 8 апреля маршал Г. К. Жуков, находящийся по заданию Ставки в районе Курской дуги, представил Верховному Главнокомандующему И. В. Сталину свои соображения о плане действий советских войск. «Лучше будет, - докладывал он, - если измотаем противника на нашей обороне, выбьем его танки, а затем, введя свежие резервы, переходом в общее наступление добьем основную группировку противника». Окончательное решение о преднамеренной обороне было принято Сталиным в начале июня.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Отражение удара противника из района южнее Орла возлагалось на Центральный фронт (командующий - генерал армии К. К. Рокоссовский), оборонявший северную и северо-западную части Курской дуги, а наступление врага из района Белгорода должен был сорвать Воронежский фронт(под командованием генерала армии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Н. Ф. Ватутина), который защищал южную и юго-западную части выступа</a:t>
            </a:r>
          </a:p>
        </p:txBody>
      </p:sp>
      <p:pic>
        <p:nvPicPr>
          <p:cNvPr id="4" name="Рисунок 3" descr="http://wwii-soldat.narod.ru/MARSHALS/IMAGES/zhuko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188640"/>
            <a:ext cx="132893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308304" y="2132856"/>
            <a:ext cx="18356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Жуков Г.К. (1896-1974)</a:t>
            </a:r>
            <a:endParaRPr lang="ru-RU" sz="1200" dirty="0"/>
          </a:p>
        </p:txBody>
      </p:sp>
      <p:pic>
        <p:nvPicPr>
          <p:cNvPr id="6" name="Рисунок 5" descr="http://battle-kursk.narod.ru/Images/rokossovski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420888"/>
            <a:ext cx="11521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76256" y="4293096"/>
            <a:ext cx="24117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Рокоссовский К.К. (1896 – 1968)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Vatutin nf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4581128"/>
            <a:ext cx="10869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020272" y="6468725"/>
            <a:ext cx="19797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Ватутин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 Ф.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(1901-1944)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5148064" y="1124744"/>
          <a:ext cx="3781575" cy="3960440"/>
        </p:xfrm>
        <a:graphic>
          <a:graphicData uri="http://schemas.openxmlformats.org/presentationml/2006/ole">
            <p:oleObj spid="_x0000_s10241" name="Слайд" r:id="rId3" imgW="4570587" imgH="3427442" progId="PowerPoint.Slide.12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АРТОБСТРЕЛ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987280" cy="4525963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июля 1943 года Ставка Верховного Главнокомандования предупредила командующих фронтами о возможном начале наступления противника между 3 и 6 июля; позднее стало известно, что наступление назначено на утро 5 июля. На рассвете 5 июля войска Воронежского и Центрального фронтов обрушили мощный артиллерийский удар по боевым порядкам неприятеля, огневым позициям артиллерии, командным и наблюдательным пунктам. В результате этого враг понес значительные потери и не достиг внезапности удара.</a:t>
            </a:r>
          </a:p>
          <a:p>
            <a:endParaRPr lang="ru-RU" dirty="0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battle-kursk.narod.ru/Images/f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8694" y="4221088"/>
            <a:ext cx="2885306" cy="246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battle-kursk.narod.ru/Images/f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124744"/>
            <a:ext cx="273630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9208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НЕМЕЦКОЕ НАСТУПЛЕНИЕ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6355432" cy="554461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июля на северном фронте Курской дуги немецкие войска двинулись в наступление, нанося главный удар в направлении поселка Ольховатка. Несмотря на ввод в сражение всей ударной группировки, противник не достиг успеха и перенес удар в направлении поселка Поныри, но и здесь не смог прорвать оборону советских войск. За четыре дня кровопролитных боев немецким войскам удалось углубиться лишь на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10-12 километров. Потеряв до двух третей танков, армия противника была вынуждена перейти к обороне на достигнутом рубеже.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южном фронте немцы стремились прорваться в направлениях городов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Обоянь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Короча. Ценой огромных потерь им удалось продвинуться лишь на 35 километров, и тогда враг перенес главный удар в направлении поселка Прохоровка. 12 июля здесь произошло одно из крупнейших в истории войн танковое сражение: с обеих сторон в нем участвовали до полутора тысяч танков, самоходных орудий и крупные силы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авиации.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2996952"/>
            <a:ext cx="8552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засаде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6588224" y="3612014"/>
            <a:ext cx="19797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Подбитая немецкая техника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333</TotalTime>
  <Words>1922</Words>
  <Application>Microsoft Office PowerPoint</Application>
  <PresentationFormat>Экран (4:3)</PresentationFormat>
  <Paragraphs>125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Трек</vt:lpstr>
      <vt:lpstr>Слайд</vt:lpstr>
      <vt:lpstr>Курская битва</vt:lpstr>
      <vt:lpstr>Содержание:</vt:lpstr>
      <vt:lpstr>Хроника Курской битвы</vt:lpstr>
      <vt:lpstr>Слайд 4</vt:lpstr>
      <vt:lpstr>Соотношение сил и средств к началу Курской оборонительной операции (5 июля 1943 года)</vt:lpstr>
      <vt:lpstr>Планы сторон</vt:lpstr>
      <vt:lpstr>СОВЕТСКИй ПЛАН</vt:lpstr>
      <vt:lpstr>АРТОБСТРЕЛ</vt:lpstr>
      <vt:lpstr>НЕМЕЦКОЕ НАСТУПЛЕНИЕ</vt:lpstr>
      <vt:lpstr>Слайд 10</vt:lpstr>
      <vt:lpstr>ОПЕРАЦИЯ «КУТУЗОВ» </vt:lpstr>
      <vt:lpstr>ОПЕРАЦИЯ «ПОЛКОВОДЕЦ РУМЯНЦЕВ»</vt:lpstr>
      <vt:lpstr>ПОТЕРИ </vt:lpstr>
      <vt:lpstr>«Твои Герои, Курская дуга»</vt:lpstr>
      <vt:lpstr>Итоги Курской битвы</vt:lpstr>
      <vt:lpstr>Слайд 16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Анатолий</dc:creator>
  <cp:lastModifiedBy>Анатолий</cp:lastModifiedBy>
  <cp:revision>36</cp:revision>
  <dcterms:created xsi:type="dcterms:W3CDTF">2014-01-16T15:17:27Z</dcterms:created>
  <dcterms:modified xsi:type="dcterms:W3CDTF">2014-01-26T10:36:23Z</dcterms:modified>
</cp:coreProperties>
</file>