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60" r:id="rId3"/>
    <p:sldId id="261" r:id="rId4"/>
    <p:sldId id="262" r:id="rId5"/>
    <p:sldId id="263" r:id="rId6"/>
    <p:sldId id="264" r:id="rId7"/>
    <p:sldId id="267" r:id="rId8"/>
    <p:sldId id="268" r:id="rId9"/>
    <p:sldId id="269" r:id="rId10"/>
    <p:sldId id="274" r:id="rId11"/>
    <p:sldId id="273" r:id="rId12"/>
  </p:sldIdLst>
  <p:sldSz cx="6858000" cy="9144000" type="screen4x3"/>
  <p:notesSz cx="6858000" cy="9144000"/>
  <p:custShowLst>
    <p:custShow name="Произвольный показ 1" id="0">
      <p:sldLst>
        <p:sld r:id="rId3"/>
        <p:sld r:id="rId4"/>
        <p:sld r:id="rId5"/>
        <p:sld r:id="rId6"/>
        <p:sld r:id="rId7"/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5655" autoAdjust="0"/>
    <p:restoredTop sz="94584" autoAdjust="0"/>
  </p:normalViewPr>
  <p:slideViewPr>
    <p:cSldViewPr>
      <p:cViewPr varScale="1">
        <p:scale>
          <a:sx n="40" d="100"/>
          <a:sy n="40" d="100"/>
        </p:scale>
        <p:origin x="-2338" y="-8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6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49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6486B-672D-4674-8CA1-4AD06D0D025F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A32A5-8FE2-4143-8687-D5AA80381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872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35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19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0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186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43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322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50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863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863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32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995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159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62B16-4A58-46F3-BF65-D49A9A73FDF0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64386-0A07-421B-979D-DAAD357CD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17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еметов С И\Desktop\0409150949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4283974"/>
            <a:ext cx="5829300" cy="115212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Презентация на стихотворение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А.С. Пушкина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6228184"/>
            <a:ext cx="4800600" cy="247227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«Уж небо осенью дышало…»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2600" dirty="0" smtClean="0">
                <a:solidFill>
                  <a:schemeClr val="bg1"/>
                </a:solidFill>
              </a:rPr>
              <a:t>Выполнил ученик 7 «В» класса Грищук Сергей.</a:t>
            </a:r>
            <a:endParaRPr lang="ru-RU" sz="2600" dirty="0">
              <a:solidFill>
                <a:schemeClr val="bg1"/>
              </a:solidFill>
            </a:endParaRPr>
          </a:p>
          <a:p>
            <a:endParaRPr lang="ru-RU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99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858000" cy="2195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создания отрывка «Уж небо осенью дышало…» из романа «Евгений Онегин» А.С. Пушкина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339752"/>
            <a:ext cx="6858000" cy="680424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Роман в стихах «Евгений </a:t>
            </a:r>
            <a:r>
              <a:rPr lang="ru-RU" dirty="0" smtClean="0">
                <a:solidFill>
                  <a:srgbClr val="FFFF00"/>
                </a:solidFill>
              </a:rPr>
              <a:t>О</a:t>
            </a:r>
            <a:r>
              <a:rPr lang="ru-RU" dirty="0" smtClean="0">
                <a:solidFill>
                  <a:srgbClr val="FFFF00"/>
                </a:solidFill>
              </a:rPr>
              <a:t>негин» А.С. Пушкина был написан в 1823-1831 годах. Это одно из самых значительных произведений </a:t>
            </a:r>
            <a:r>
              <a:rPr lang="ru-RU" dirty="0" smtClean="0">
                <a:solidFill>
                  <a:srgbClr val="FFFF00"/>
                </a:solidFill>
              </a:rPr>
              <a:t>р</a:t>
            </a:r>
            <a:r>
              <a:rPr lang="ru-RU" dirty="0" smtClean="0">
                <a:solidFill>
                  <a:srgbClr val="FFFF00"/>
                </a:solidFill>
              </a:rPr>
              <a:t>усской словесности. Поэт, запертый долгое время в Михайловском, несомненно, и смеялся над надоевшими деревенским однообразием, и рвался в столицу, но одновременно и наслаждался красотами природы. Больше всего любил он осень. Никому  не удавалось с такой яркостью и проникновением  изобразить природу, как А.С. Пушкину в отрывке из романа «Евгений Онегин»:</a:t>
            </a:r>
          </a:p>
          <a:p>
            <a:pPr algn="l"/>
            <a:r>
              <a:rPr lang="ru-RU" dirty="0" smtClean="0">
                <a:solidFill>
                  <a:srgbClr val="FFFF00"/>
                </a:solidFill>
              </a:rPr>
              <a:t>  Уж небо осенью дышало,</a:t>
            </a:r>
          </a:p>
          <a:p>
            <a:pPr algn="l"/>
            <a:r>
              <a:rPr lang="ru-RU" dirty="0" smtClean="0">
                <a:solidFill>
                  <a:srgbClr val="FFFF00"/>
                </a:solidFill>
              </a:rPr>
              <a:t>  Уж реже солнышко блистало.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Короче становился день, 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Лесов таинственная сень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С печальным шумом обнажалась,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Ложился на поля туман,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Гусей крикливый караван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Тянулся к югу…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074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8470" y="323528"/>
            <a:ext cx="5829300" cy="1656184"/>
          </a:xfrm>
        </p:spPr>
        <p:txBody>
          <a:bodyPr>
            <a:noAutofit/>
          </a:bodyPr>
          <a:lstStyle/>
          <a:p>
            <a:r>
              <a:rPr lang="ru-RU" sz="2400" dirty="0" smtClean="0"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2.         </a:t>
            </a:r>
            <a:r>
              <a:rPr lang="ru-RU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Уж </a:t>
            </a:r>
            <a: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  <a:t>небо осенью дышало, </a:t>
            </a:r>
            <a:r>
              <a:rPr lang="ru-RU" sz="2400" b="1" dirty="0">
                <a:solidFill>
                  <a:schemeClr val="tx1"/>
                </a:solidFill>
                <a:cs typeface="Arial" panose="020B0604020202020204" pitchFamily="34" charset="0"/>
              </a:rPr>
              <a:t>(а)</a:t>
            </a:r>
            <a: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  <a:t>             Уж реже солнышко блистало, </a:t>
            </a:r>
            <a:r>
              <a:rPr lang="ru-RU" sz="2400" b="1" dirty="0">
                <a:solidFill>
                  <a:schemeClr val="tx1"/>
                </a:solidFill>
                <a:cs typeface="Arial" panose="020B0604020202020204" pitchFamily="34" charset="0"/>
              </a:rPr>
              <a:t>(а)</a:t>
            </a:r>
            <a: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  <a:t>             Короче становился день </a:t>
            </a:r>
            <a:r>
              <a:rPr lang="ru-RU" sz="2400" b="1" dirty="0">
                <a:solidFill>
                  <a:schemeClr val="tx1"/>
                </a:solidFill>
                <a:cs typeface="Arial" panose="020B0604020202020204" pitchFamily="34" charset="0"/>
              </a:rPr>
              <a:t>(б)</a:t>
            </a:r>
            <a: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  <a:t>             Лесов таинственная сень </a:t>
            </a:r>
            <a:r>
              <a:rPr lang="ru-RU" sz="2400" b="1" dirty="0">
                <a:solidFill>
                  <a:schemeClr val="tx1"/>
                </a:solidFill>
                <a:cs typeface="Arial" panose="020B0604020202020204" pitchFamily="34" charset="0"/>
              </a:rPr>
              <a:t>(б)</a:t>
            </a:r>
            <a: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cs typeface="Arial" panose="020B0604020202020204" pitchFamily="34" charset="0"/>
              </a:rPr>
              <a:t>             С печальным шумом </a:t>
            </a:r>
            <a:r>
              <a:rPr lang="ru-RU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обнажалась.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8760" y="2103520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Arial" panose="020B0604020202020204" pitchFamily="34" charset="0"/>
              </a:rPr>
              <a:t>Трехстопный </a:t>
            </a:r>
            <a:r>
              <a:rPr lang="ru-RU" dirty="0">
                <a:cs typeface="Arial" panose="020B0604020202020204" pitchFamily="34" charset="0"/>
              </a:rPr>
              <a:t>я</a:t>
            </a:r>
            <a:r>
              <a:rPr lang="ru-RU" dirty="0" smtClean="0">
                <a:cs typeface="Arial" panose="020B0604020202020204" pitchFamily="34" charset="0"/>
              </a:rPr>
              <a:t>мб</a:t>
            </a:r>
            <a:r>
              <a:rPr lang="ru-RU" dirty="0" smtClean="0">
                <a:cs typeface="Arial" panose="020B0604020202020204" pitchFamily="34" charset="0"/>
              </a:rPr>
              <a:t>.</a:t>
            </a:r>
          </a:p>
          <a:p>
            <a:r>
              <a:rPr lang="ru-RU" dirty="0" smtClean="0">
                <a:cs typeface="Arial" panose="020B0604020202020204" pitchFamily="34" charset="0"/>
              </a:rPr>
              <a:t> </a:t>
            </a:r>
            <a:r>
              <a:rPr lang="ru-RU" b="1" dirty="0" smtClean="0">
                <a:cs typeface="Arial" panose="020B0604020202020204" pitchFamily="34" charset="0"/>
              </a:rPr>
              <a:t>2 4 6 8 10 </a:t>
            </a:r>
            <a:r>
              <a:rPr lang="ru-RU" dirty="0" smtClean="0">
                <a:cs typeface="Arial" panose="020B0604020202020204" pitchFamily="34" charset="0"/>
              </a:rPr>
              <a:t>- ударные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2776" y="370790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0688" y="3359934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68760" y="3378385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</a:t>
            </a:r>
            <a:r>
              <a:rPr lang="ru-RU" b="1" dirty="0" smtClean="0"/>
              <a:t> </a:t>
            </a:r>
            <a:r>
              <a:rPr lang="ru-RU" b="1" dirty="0" err="1" smtClean="0"/>
              <a:t>а</a:t>
            </a:r>
            <a:r>
              <a:rPr lang="ru-RU" b="1" dirty="0" smtClean="0"/>
              <a:t>  </a:t>
            </a:r>
            <a:r>
              <a:rPr lang="ru-RU" b="1" dirty="0" smtClean="0"/>
              <a:t>б </a:t>
            </a:r>
            <a:r>
              <a:rPr lang="ru-RU" b="1" dirty="0" err="1" smtClean="0"/>
              <a:t>б</a:t>
            </a:r>
            <a:r>
              <a:rPr lang="ru-RU" b="1" dirty="0" smtClean="0"/>
              <a:t> </a:t>
            </a:r>
            <a:r>
              <a:rPr lang="ru-RU" dirty="0" smtClean="0"/>
              <a:t>– парная рифма.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20688" y="4211959"/>
            <a:ext cx="48965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         Языковые средства выразительности</a:t>
            </a:r>
          </a:p>
          <a:p>
            <a:endParaRPr lang="ru-RU" b="1" dirty="0" smtClean="0"/>
          </a:p>
          <a:p>
            <a:r>
              <a:rPr lang="ru-RU" b="1" i="1" dirty="0" smtClean="0"/>
              <a:t>олицетворение:</a:t>
            </a:r>
          </a:p>
          <a:p>
            <a:r>
              <a:rPr lang="ru-RU" dirty="0" smtClean="0"/>
              <a:t>                    небо дышало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сень обнажалась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туман ложился</a:t>
            </a:r>
          </a:p>
          <a:p>
            <a:r>
              <a:rPr lang="ru-RU" b="1" i="1" dirty="0"/>
              <a:t>э</a:t>
            </a:r>
            <a:r>
              <a:rPr lang="ru-RU" b="1" i="1" dirty="0" smtClean="0"/>
              <a:t>питет: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таинственная сень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с печальным шумом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скучная пора</a:t>
            </a:r>
          </a:p>
          <a:p>
            <a:r>
              <a:rPr lang="ru-RU" b="1" i="1" dirty="0"/>
              <a:t>и</a:t>
            </a:r>
            <a:r>
              <a:rPr lang="ru-RU" b="1" i="1" dirty="0" smtClean="0"/>
              <a:t>нверсия: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становился день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ложился туман</a:t>
            </a:r>
          </a:p>
          <a:p>
            <a:r>
              <a:rPr lang="ru-RU" b="1" i="1" dirty="0"/>
              <a:t>м</a:t>
            </a:r>
            <a:r>
              <a:rPr lang="ru-RU" b="1" i="1" dirty="0" smtClean="0"/>
              <a:t>етафора: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гусей крикливый караван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849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4" r="33344"/>
          <a:stretch>
            <a:fillRect/>
          </a:stretch>
        </p:blipFill>
        <p:spPr>
          <a:xfrm>
            <a:off x="1" y="0"/>
            <a:ext cx="6890528" cy="914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4664" y="1547664"/>
            <a:ext cx="6192688" cy="13681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    Уж небо осенью дышало,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3246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744" y="7956377"/>
            <a:ext cx="4114800" cy="75565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7" r="21917"/>
          <a:stretch>
            <a:fillRect/>
          </a:stretch>
        </p:blipFill>
        <p:spPr>
          <a:xfrm>
            <a:off x="-11832" y="0"/>
            <a:ext cx="6858000" cy="914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2656" y="1835696"/>
            <a:ext cx="5904656" cy="1073149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Уж реже солнышко блистало,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3112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>
          <a:xfrm>
            <a:off x="0" y="5"/>
            <a:ext cx="6858000" cy="914399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4665" y="4716016"/>
            <a:ext cx="5688632" cy="1073149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Короче становился день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5778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6" r="21846"/>
          <a:stretch>
            <a:fillRect/>
          </a:stretch>
        </p:blipFill>
        <p:spPr>
          <a:xfrm>
            <a:off x="0" y="5"/>
            <a:ext cx="6858000" cy="914399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508104"/>
            <a:ext cx="6597352" cy="1073149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Лесов таинственная сень</a:t>
            </a:r>
          </a:p>
          <a:p>
            <a:r>
              <a:rPr lang="ru-RU" sz="3200" dirty="0" smtClean="0"/>
              <a:t>С печальным шумом обнажалась,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2683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2" r="26542"/>
          <a:stretch>
            <a:fillRect/>
          </a:stretch>
        </p:blipFill>
        <p:spPr>
          <a:xfrm>
            <a:off x="0" y="5"/>
            <a:ext cx="6858000" cy="914399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6674" y="1547664"/>
            <a:ext cx="5472608" cy="1073149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Ложился на поля туман,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9004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6858000" cy="914399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2646" y="827584"/>
            <a:ext cx="4114800" cy="192021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Гусей крикливый караван</a:t>
            </a:r>
          </a:p>
          <a:p>
            <a:r>
              <a:rPr lang="ru-RU" sz="3200" dirty="0" smtClean="0"/>
              <a:t>Тянулся к югу: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2511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" r="934"/>
          <a:stretch>
            <a:fillRect/>
          </a:stretch>
        </p:blipFill>
        <p:spPr>
          <a:xfrm>
            <a:off x="0" y="1"/>
            <a:ext cx="6858000" cy="914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2656" y="6948264"/>
            <a:ext cx="5472608" cy="1440160"/>
          </a:xfrm>
        </p:spPr>
        <p:txBody>
          <a:bodyPr>
            <a:normAutofit/>
          </a:bodyPr>
          <a:lstStyle/>
          <a:p>
            <a:r>
              <a:rPr lang="ru-RU" sz="3200" dirty="0"/>
              <a:t>п</a:t>
            </a:r>
            <a:r>
              <a:rPr lang="ru-RU" sz="3200" dirty="0" smtClean="0"/>
              <a:t>риближалась</a:t>
            </a:r>
          </a:p>
          <a:p>
            <a:r>
              <a:rPr lang="ru-RU" sz="3200" dirty="0" smtClean="0"/>
              <a:t>Довольно скучная пора</a:t>
            </a:r>
            <a:r>
              <a:rPr lang="ru-RU" sz="32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91139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6712" y="683568"/>
            <a:ext cx="5184576" cy="107314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Стоял ноябрь уж у двора.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0163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283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  <vt:variant>
        <vt:lpstr>Произвольные показы</vt:lpstr>
      </vt:variant>
      <vt:variant>
        <vt:i4>1</vt:i4>
      </vt:variant>
    </vt:vector>
  </HeadingPairs>
  <TitlesOfParts>
    <vt:vector size="13" baseType="lpstr">
      <vt:lpstr>Тема Office</vt:lpstr>
      <vt:lpstr>Презентация на стихотворение  А.С. Пушкина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История создания отрывка «Уж небо осенью дышало…» из романа «Евгений Онегин» А.С. Пушкина</vt:lpstr>
      <vt:lpstr>Презентация PowerPoint</vt:lpstr>
      <vt:lpstr>Произвольный показ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стихотворение А.С. Пушкина</dc:title>
  <dc:creator>Шеметов С И</dc:creator>
  <cp:lastModifiedBy>Шеметов С И</cp:lastModifiedBy>
  <cp:revision>22</cp:revision>
  <dcterms:created xsi:type="dcterms:W3CDTF">2013-11-17T16:09:59Z</dcterms:created>
  <dcterms:modified xsi:type="dcterms:W3CDTF">2013-11-22T18:28:07Z</dcterms:modified>
</cp:coreProperties>
</file>