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26" autoAdjust="0"/>
    <p:restoredTop sz="94660"/>
  </p:normalViewPr>
  <p:slideViewPr>
    <p:cSldViewPr>
      <p:cViewPr varScale="1">
        <p:scale>
          <a:sx n="69" d="100"/>
          <a:sy n="69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8BF29-31A4-40D9-B377-F90F4F50CA4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01A20-C60A-45EC-BDDC-A4D57E0B0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01A20-C60A-45EC-BDDC-A4D57E0B01F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0B595-AD27-478E-9586-A224FEED99C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B2593-7215-4499-B2B2-DF7A8F824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2902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0B595-AD27-478E-9586-A224FEED99C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B2593-7215-4499-B2B2-DF7A8F824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1923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0B595-AD27-478E-9586-A224FEED99C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B2593-7215-4499-B2B2-DF7A8F824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244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0B595-AD27-478E-9586-A224FEED99C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B2593-7215-4499-B2B2-DF7A8F824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2103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0B595-AD27-478E-9586-A224FEED99C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B2593-7215-4499-B2B2-DF7A8F824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842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0B595-AD27-478E-9586-A224FEED99C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B2593-7215-4499-B2B2-DF7A8F824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6240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0B595-AD27-478E-9586-A224FEED99C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B2593-7215-4499-B2B2-DF7A8F824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939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0B595-AD27-478E-9586-A224FEED99C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B2593-7215-4499-B2B2-DF7A8F824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0987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0B595-AD27-478E-9586-A224FEED99C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B2593-7215-4499-B2B2-DF7A8F824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0326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0B595-AD27-478E-9586-A224FEED99C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B2593-7215-4499-B2B2-DF7A8F824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6854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0B595-AD27-478E-9586-A224FEED99C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B2593-7215-4499-B2B2-DF7A8F824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340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0B595-AD27-478E-9586-A224FEED99C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B2593-7215-4499-B2B2-DF7A8F8242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0189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992888" cy="56612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User\Рабочий стол\Новая папка (2)\Новая папка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0"/>
            <a:ext cx="5214937" cy="431482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Павел Петрович Бажов (1879-1950)(71 год)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211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Смирнова Александра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852936"/>
            <a:ext cx="7772400" cy="150018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Презентацию подготовила ученица 5-го класса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494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User\Рабочий стол\Новая папка (2)\Новая папка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" y="-19050"/>
            <a:ext cx="9163050" cy="6877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991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Павел Петрович родился 27 января 1879 года в семье горного мастера.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User\Рабочий стол\Новая папка (2)\Новая папка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4135438" cy="4651375"/>
          </a:xfrm>
          <a:prstGeom prst="rect">
            <a:avLst/>
          </a:prstGeom>
          <a:noFill/>
        </p:spPr>
      </p:pic>
      <p:pic>
        <p:nvPicPr>
          <p:cNvPr id="6" name="Picture 3" descr="C:\Documents and Settings\User\Рабочий стол\Новая папка (2)\Новая папка\Рисунок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43050"/>
            <a:ext cx="4333875" cy="4552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1360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/>
              <a:t>В</a:t>
            </a:r>
            <a:r>
              <a:rPr lang="ru-RU" sz="2800" dirty="0" smtClean="0"/>
              <a:t> семинарии Бажов был лучшим учеником и после окончания стал работать в школе.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User\Рабочий стол\Новая папка (2)\Новая папка\Рисунок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400" y="1571625"/>
            <a:ext cx="8332788" cy="46434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5671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В 1929 году он написал сборник сказов «Малахитовая шкатулка»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2609" y="1749146"/>
            <a:ext cx="4038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88840"/>
            <a:ext cx="4038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User\Рабочий стол\Новая папка (2)\Новая папка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4318000" cy="4770437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Новая папка (2)\Новая папка\Рисунок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785926"/>
            <a:ext cx="4051300" cy="4772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2501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Во всех сказах описывается жизнь простых людей, живущих на </a:t>
            </a:r>
            <a:r>
              <a:rPr lang="ru-RU" dirty="0"/>
              <a:t>У</a:t>
            </a:r>
            <a:r>
              <a:rPr lang="ru-RU" dirty="0" smtClean="0"/>
              <a:t>рале.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User\Рабочий стол\Новая папка (2)\Новая папка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4064000" cy="4572000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Новая папка (2)\Новая папка\Рисунок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407035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342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0" y="188640"/>
            <a:ext cx="9122770" cy="108012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/>
              <a:t>Сказы Бажова очень красивы и живописны. Там много фантастических персонажей, которые олицетворяют силы природы и помогают они только честным людям.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User\Рабочий стол\Новая папка (2)\Новая папка\Рисунок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" y="1285860"/>
            <a:ext cx="9163050" cy="55721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2634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В 1967 году в Екатеринбурге был открыт дом-музей </a:t>
            </a:r>
            <a:r>
              <a:rPr lang="ru-RU" sz="2800" dirty="0" err="1" smtClean="0"/>
              <a:t>П.П.Бажова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7050" y="1628860"/>
            <a:ext cx="4038600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М</a:t>
            </a:r>
            <a:r>
              <a:rPr lang="ru-RU" sz="2400" dirty="0" smtClean="0"/>
              <a:t>узей в Екатеринбурге.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46037" y="1632917"/>
            <a:ext cx="40386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Обстановка в комнатах.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194" y="2330422"/>
            <a:ext cx="4104456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4104456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2391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В честь него названа станция метро в Екатеринбурге, улица в Москве и даже пароход.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Улица Бажова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Пароход « Павел Бажов»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4104456" cy="3937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204864"/>
            <a:ext cx="4176465" cy="3937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7683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131</Words>
  <Application>Microsoft Office PowerPoint</Application>
  <PresentationFormat>Экран (4:3)</PresentationFormat>
  <Paragraphs>15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Павел Петрович родился 27 января 1879 года в семье горного мастера.</vt:lpstr>
      <vt:lpstr>В семинарии Бажов был лучшим учеником и после окончания стал работать в школе.</vt:lpstr>
      <vt:lpstr>В 1929 году он написал сборник сказов «Малахитовая шкатулка»</vt:lpstr>
      <vt:lpstr>Во всех сказах описывается жизнь простых людей, живущих на Урале.</vt:lpstr>
      <vt:lpstr>Сказы Бажова очень красивы и живописны. Там много фантастических персонажей, которые олицетворяют силы природы и помогают они только честным людям.</vt:lpstr>
      <vt:lpstr>В 1967 году в Екатеринбурге был открыт дом-музей П.П.Бажова.</vt:lpstr>
      <vt:lpstr>В честь него названа станция метро в Екатеринбурге, улица в Москве и даже пароход.</vt:lpstr>
      <vt:lpstr>Смирнова Александра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User</cp:lastModifiedBy>
  <cp:revision>20</cp:revision>
  <dcterms:created xsi:type="dcterms:W3CDTF">2014-01-18T11:14:39Z</dcterms:created>
  <dcterms:modified xsi:type="dcterms:W3CDTF">2014-01-26T10:32:56Z</dcterms:modified>
</cp:coreProperties>
</file>