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A734B-7710-4F86-BCA6-DA52F385A67C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33128-B71E-4EE0-9B18-27C9B27D31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i="1" dirty="0"/>
          </a:p>
          <a:p>
            <a:pPr algn="ctr">
              <a:buNone/>
            </a:pPr>
            <a:endParaRPr lang="ru-RU" i="1" dirty="0" smtClean="0"/>
          </a:p>
          <a:p>
            <a:pPr algn="ctr">
              <a:buNone/>
            </a:pPr>
            <a:endParaRPr lang="ru-RU" i="1" dirty="0"/>
          </a:p>
          <a:p>
            <a:pPr algn="ctr">
              <a:buNone/>
            </a:pPr>
            <a:r>
              <a:rPr lang="ru-RU" i="1" dirty="0" smtClean="0"/>
              <a:t>Презентация урока русского языка во 2 классе</a:t>
            </a:r>
          </a:p>
          <a:p>
            <a:pPr algn="ctr">
              <a:buNone/>
            </a:pPr>
            <a:r>
              <a:rPr lang="ru-RU" i="1" dirty="0" smtClean="0"/>
              <a:t>Тема: «Имя существительное»</a:t>
            </a:r>
          </a:p>
          <a:p>
            <a:pPr algn="ctr">
              <a:buNone/>
            </a:pPr>
            <a:endParaRPr lang="ru-RU" i="1" dirty="0"/>
          </a:p>
          <a:p>
            <a:pPr algn="ctr">
              <a:buNone/>
            </a:pPr>
            <a:endParaRPr lang="ru-RU" i="1" dirty="0" smtClean="0"/>
          </a:p>
          <a:p>
            <a:pPr>
              <a:buNone/>
            </a:pPr>
            <a:r>
              <a:rPr lang="ru-RU" sz="2400" i="1" dirty="0" smtClean="0"/>
              <a:t>      Выполнила: учитель начальных классов</a:t>
            </a:r>
          </a:p>
          <a:p>
            <a:pPr>
              <a:buNone/>
            </a:pPr>
            <a:r>
              <a:rPr lang="ru-RU" sz="2400" i="1" dirty="0" smtClean="0"/>
              <a:t>      Карасева Инна Анатольевна</a:t>
            </a:r>
            <a:endParaRPr lang="ru-RU" sz="2400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Что называют именем существительным?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0" name="Picture 2" descr="http://www.muravlenko.com/uploads/posts/2012-04/1333510401_baboc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86058"/>
            <a:ext cx="4022850" cy="3643338"/>
          </a:xfrm>
          <a:prstGeom prst="rect">
            <a:avLst/>
          </a:prstGeom>
          <a:noFill/>
        </p:spPr>
      </p:pic>
      <p:pic>
        <p:nvPicPr>
          <p:cNvPr id="32772" name="Picture 4" descr="http://mordo.persiangig.com/golha/show/Www.Pix98.CoM_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771770"/>
            <a:ext cx="4572032" cy="36576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Кто? Что?</a:t>
            </a:r>
            <a:endParaRPr lang="ru-RU" dirty="0"/>
          </a:p>
        </p:txBody>
      </p:sp>
      <p:pic>
        <p:nvPicPr>
          <p:cNvPr id="31746" name="Picture 2" descr="http://stat18.privet.ru/lr/0a31aecb000e24d09ab7c1e76852bd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3235204" cy="2428892"/>
          </a:xfrm>
          <a:prstGeom prst="rect">
            <a:avLst/>
          </a:prstGeom>
          <a:noFill/>
        </p:spPr>
      </p:pic>
      <p:pic>
        <p:nvPicPr>
          <p:cNvPr id="31748" name="Picture 4" descr="http://img0.liveinternet.ru/images/attach/c/8/102/632/102632490_MOROZHENO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071546"/>
            <a:ext cx="3571900" cy="2678925"/>
          </a:xfrm>
          <a:prstGeom prst="rect">
            <a:avLst/>
          </a:prstGeom>
          <a:noFill/>
        </p:spPr>
      </p:pic>
      <p:pic>
        <p:nvPicPr>
          <p:cNvPr id="31750" name="Picture 6" descr="http://stat16.privet.ru/lr/0b02b5bb4b456be39ed5f8d1c16bd36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3214686"/>
            <a:ext cx="3619482" cy="2606027"/>
          </a:xfrm>
          <a:prstGeom prst="rect">
            <a:avLst/>
          </a:prstGeom>
          <a:noFill/>
        </p:spPr>
      </p:pic>
      <p:pic>
        <p:nvPicPr>
          <p:cNvPr id="31752" name="Picture 8" descr="http://www.proza.ru/pics/2013/04/01/14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571876"/>
            <a:ext cx="4119538" cy="2574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 имени существительного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Запишите существительные женского рода рядом с существительным мужского рода:</a:t>
            </a:r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учительница-                 спортсменка-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артистка-                        львица-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Изменение по </a:t>
            </a:r>
            <a:r>
              <a:rPr lang="ru-RU" dirty="0" smtClean="0"/>
              <a:t>числам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Единственное            Множественное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500298" y="1071546"/>
            <a:ext cx="642942" cy="6429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5036347" y="1107265"/>
            <a:ext cx="642942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698" name="Picture 2" descr="http://static2.babysfera.ru/f/4/9/d/4251209.6868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714620"/>
            <a:ext cx="2924175" cy="3476626"/>
          </a:xfrm>
          <a:prstGeom prst="rect">
            <a:avLst/>
          </a:prstGeom>
          <a:noFill/>
        </p:spPr>
      </p:pic>
      <p:pic>
        <p:nvPicPr>
          <p:cNvPr id="29700" name="Picture 4" descr="http://s018.radikal.ru/i519/1203/1f/3bdf634fe9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421370"/>
            <a:ext cx="4238612" cy="3793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dirty="0"/>
              <a:t>Имена собственные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Страна</a:t>
            </a:r>
            <a:r>
              <a:rPr lang="ru-RU" dirty="0"/>
              <a:t>, в которой ты </a:t>
            </a:r>
            <a:r>
              <a:rPr lang="ru-RU" dirty="0" smtClean="0"/>
              <a:t>живешь</a:t>
            </a:r>
          </a:p>
          <a:p>
            <a:r>
              <a:rPr lang="ru-RU" dirty="0" smtClean="0"/>
              <a:t>Село</a:t>
            </a:r>
          </a:p>
          <a:p>
            <a:r>
              <a:rPr lang="ru-RU" dirty="0" smtClean="0"/>
              <a:t>Улица</a:t>
            </a:r>
          </a:p>
          <a:p>
            <a:r>
              <a:rPr lang="ru-RU" dirty="0" smtClean="0"/>
              <a:t>Твоё </a:t>
            </a:r>
            <a:r>
              <a:rPr lang="ru-RU" dirty="0"/>
              <a:t>имя, твоя </a:t>
            </a:r>
            <a:r>
              <a:rPr lang="ru-RU" dirty="0" smtClean="0"/>
              <a:t>фамилия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в предложении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Подлежащее</a:t>
            </a:r>
          </a:p>
          <a:p>
            <a:pPr algn="ctr">
              <a:buNone/>
            </a:pPr>
            <a:r>
              <a:rPr lang="ru-RU" dirty="0" smtClean="0"/>
              <a:t> По-осеннему </a:t>
            </a:r>
            <a:r>
              <a:rPr lang="ru-RU" dirty="0" err="1"/>
              <a:t>кычет</a:t>
            </a:r>
            <a:r>
              <a:rPr lang="ru-RU" dirty="0"/>
              <a:t> </a:t>
            </a:r>
            <a:r>
              <a:rPr lang="ru-RU" u="sng" dirty="0"/>
              <a:t>СОВА</a:t>
            </a:r>
            <a:r>
              <a:rPr lang="ru-RU" dirty="0"/>
              <a:t> (С. Есенин) </a:t>
            </a:r>
            <a:r>
              <a:rPr lang="ru-RU" dirty="0" smtClean="0"/>
              <a:t>–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Кто</a:t>
            </a:r>
            <a:r>
              <a:rPr lang="ru-RU" dirty="0"/>
              <a:t>? с</a:t>
            </a:r>
            <a:r>
              <a:rPr lang="ru-RU" dirty="0" smtClean="0"/>
              <a:t>ова</a:t>
            </a:r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   Светит яркое </a:t>
            </a:r>
            <a:r>
              <a:rPr lang="ru-RU" u="sng" dirty="0" smtClean="0"/>
              <a:t>солнце </a:t>
            </a:r>
            <a:r>
              <a:rPr lang="ru-RU" dirty="0" smtClean="0"/>
              <a:t>–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Что? солнце</a:t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643306" y="2643182"/>
            <a:ext cx="1000132" cy="1588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643306" y="2714620"/>
            <a:ext cx="1000132" cy="1588"/>
          </a:xfrm>
          <a:prstGeom prst="line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857488" y="4429132"/>
            <a:ext cx="107157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857488" y="4500570"/>
            <a:ext cx="107157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dirty="0"/>
              <a:t>Найди имена существительные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6429420" cy="45720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Человек </a:t>
            </a:r>
            <a:r>
              <a:rPr lang="ru-RU" dirty="0"/>
              <a:t>создал много разных </a:t>
            </a:r>
            <a:r>
              <a:rPr lang="ru-RU" dirty="0" err="1" smtClean="0"/>
              <a:t>машин.Одни</a:t>
            </a:r>
            <a:r>
              <a:rPr lang="ru-RU" dirty="0" smtClean="0"/>
              <a:t> </a:t>
            </a:r>
            <a:r>
              <a:rPr lang="ru-RU" dirty="0"/>
              <a:t>возят </a:t>
            </a:r>
            <a:r>
              <a:rPr lang="ru-RU" dirty="0" smtClean="0"/>
              <a:t>груз.</a:t>
            </a:r>
          </a:p>
          <a:p>
            <a:pPr>
              <a:buNone/>
            </a:pPr>
            <a:r>
              <a:rPr lang="ru-RU" dirty="0" smtClean="0"/>
              <a:t>    Другие делают </a:t>
            </a:r>
            <a:r>
              <a:rPr lang="ru-RU" dirty="0"/>
              <a:t>обувь, одежду, ткани. </a:t>
            </a:r>
            <a:r>
              <a:rPr lang="ru-RU" dirty="0" smtClean="0"/>
              <a:t>Сильные </a:t>
            </a:r>
            <a:r>
              <a:rPr lang="ru-RU" dirty="0"/>
              <a:t>машины добывают нефть, газ, </a:t>
            </a:r>
            <a:r>
              <a:rPr lang="ru-RU" dirty="0" smtClean="0"/>
              <a:t>уголь. Машинами </a:t>
            </a:r>
            <a:r>
              <a:rPr lang="ru-RU" dirty="0"/>
              <a:t>убирают хлеб</a:t>
            </a:r>
            <a:r>
              <a:rPr lang="ru-RU" dirty="0" smtClean="0"/>
              <a:t>. </a:t>
            </a:r>
            <a:r>
              <a:rPr lang="ru-RU" dirty="0"/>
              <a:t>Их выпускает завод.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Проверь себя!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71612"/>
            <a:ext cx="6357982" cy="47149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Человек</a:t>
            </a:r>
            <a:r>
              <a:rPr lang="ru-RU" dirty="0" smtClean="0"/>
              <a:t> создал много разных </a:t>
            </a:r>
            <a:r>
              <a:rPr lang="ru-RU" dirty="0" err="1" smtClean="0">
                <a:solidFill>
                  <a:srgbClr val="FF0000"/>
                </a:solidFill>
              </a:rPr>
              <a:t>машин</a:t>
            </a:r>
            <a:r>
              <a:rPr lang="ru-RU" dirty="0" err="1" smtClean="0"/>
              <a:t>.Одни</a:t>
            </a:r>
            <a:r>
              <a:rPr lang="ru-RU" dirty="0" smtClean="0"/>
              <a:t> возят </a:t>
            </a:r>
            <a:r>
              <a:rPr lang="ru-RU" dirty="0" smtClean="0">
                <a:solidFill>
                  <a:srgbClr val="FF0000"/>
                </a:solidFill>
              </a:rPr>
              <a:t>груз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 Другие делают </a:t>
            </a:r>
            <a:r>
              <a:rPr lang="ru-RU" dirty="0" smtClean="0">
                <a:solidFill>
                  <a:srgbClr val="FF0000"/>
                </a:solidFill>
              </a:rPr>
              <a:t>обувь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одежду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ткани</a:t>
            </a:r>
            <a:r>
              <a:rPr lang="ru-RU" dirty="0" smtClean="0"/>
              <a:t>. Сильные </a:t>
            </a:r>
            <a:r>
              <a:rPr lang="ru-RU" dirty="0" smtClean="0">
                <a:solidFill>
                  <a:srgbClr val="FF0000"/>
                </a:solidFill>
              </a:rPr>
              <a:t>машины </a:t>
            </a:r>
            <a:r>
              <a:rPr lang="ru-RU" dirty="0" smtClean="0"/>
              <a:t>добывают </a:t>
            </a:r>
            <a:r>
              <a:rPr lang="ru-RU" dirty="0" smtClean="0">
                <a:solidFill>
                  <a:srgbClr val="FF0000"/>
                </a:solidFill>
              </a:rPr>
              <a:t>нефть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газ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0000"/>
                </a:solidFill>
              </a:rPr>
              <a:t>уголь</a:t>
            </a:r>
            <a:r>
              <a:rPr lang="ru-RU" dirty="0" smtClean="0"/>
              <a:t>. Машинами убирают </a:t>
            </a:r>
            <a:r>
              <a:rPr lang="ru-RU" dirty="0" smtClean="0">
                <a:solidFill>
                  <a:srgbClr val="FF0000"/>
                </a:solidFill>
              </a:rPr>
              <a:t>хлеб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 smtClean="0"/>
              <a:t> Их выпускает </a:t>
            </a:r>
            <a:r>
              <a:rPr lang="ru-RU" dirty="0" smtClean="0">
                <a:solidFill>
                  <a:srgbClr val="FF0000"/>
                </a:solidFill>
              </a:rPr>
              <a:t>завод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174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Что называют именем существительным? </vt:lpstr>
      <vt:lpstr>Кто? Что?</vt:lpstr>
      <vt:lpstr>Род имени существительного</vt:lpstr>
      <vt:lpstr>Изменение по числам </vt:lpstr>
      <vt:lpstr>Имена собственные</vt:lpstr>
      <vt:lpstr>Роль в предложении</vt:lpstr>
      <vt:lpstr>Найди имена существительные</vt:lpstr>
      <vt:lpstr>Проверь себя!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Имена собственные и нарицательные</dc:title>
  <dc:creator>алина</dc:creator>
  <cp:lastModifiedBy>алина</cp:lastModifiedBy>
  <cp:revision>9</cp:revision>
  <dcterms:created xsi:type="dcterms:W3CDTF">2014-01-26T09:14:23Z</dcterms:created>
  <dcterms:modified xsi:type="dcterms:W3CDTF">2014-01-26T10:35:45Z</dcterms:modified>
</cp:coreProperties>
</file>