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ArchUp">
              <a:avLst/>
            </a:prstTxWarp>
          </a:bodyPr>
          <a:lstStyle/>
          <a:p>
            <a:r>
              <a:rPr lang="ru-RU" dirty="0" smtClean="0"/>
              <a:t>Русские пряники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40157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Лепные пряники</a:t>
            </a:r>
            <a:endParaRPr lang="ru-RU" dirty="0"/>
          </a:p>
        </p:txBody>
      </p:sp>
      <p:pic>
        <p:nvPicPr>
          <p:cNvPr id="4" name="Объект 3" descr="http://recept.znate.ru/pars_docs/refs/1/157/157_html_m7b76121c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10950"/>
            <a:ext cx="2952328" cy="33123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http://recept.znate.ru/pars_docs/refs/1/157/157_html_563b1311.pn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427281"/>
            <a:ext cx="3096344" cy="30924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7372526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Тетеры</a:t>
            </a:r>
            <a:r>
              <a:rPr lang="ru-RU" dirty="0" smtClean="0"/>
              <a:t> или витушки</a:t>
            </a:r>
            <a:endParaRPr lang="ru-RU" dirty="0"/>
          </a:p>
        </p:txBody>
      </p:sp>
      <p:pic>
        <p:nvPicPr>
          <p:cNvPr id="4" name="Объект 3" descr="http://pryanik33.narod.ru/statja/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0" y="2438400"/>
            <a:ext cx="3048000" cy="30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http://pryanik33.narod.ru/statja/11.jp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1733550" cy="2286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http://pryanik33.narod.ru/statja/10.jpg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414967"/>
            <a:ext cx="1524000" cy="2286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1162915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108</TotalTime>
  <Words>7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Кутюр</vt:lpstr>
      <vt:lpstr>Русские пряники</vt:lpstr>
      <vt:lpstr>Лепные пряники</vt:lpstr>
      <vt:lpstr>Тетеры или витушки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</dc:creator>
  <cp:lastModifiedBy>Admin</cp:lastModifiedBy>
  <cp:revision>12</cp:revision>
  <dcterms:created xsi:type="dcterms:W3CDTF">2013-03-19T16:32:12Z</dcterms:created>
  <dcterms:modified xsi:type="dcterms:W3CDTF">2014-01-26T15:42:46Z</dcterms:modified>
</cp:coreProperties>
</file>