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3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9094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каждого пряника своя пряничная доска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042665"/>
            <a:ext cx="3168352" cy="425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3067050" cy="20907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94742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Музей пряника в Туле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3921863" cy="26172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63953"/>
            <a:ext cx="2952328" cy="15881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563055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91264" cy="121014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r>
              <a:rPr lang="ru-RU" dirty="0" smtClean="0"/>
              <a:t> за внимание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5557" y="2438400"/>
            <a:ext cx="2212886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11141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108</TotalTime>
  <Words>13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Кутюр</vt:lpstr>
      <vt:lpstr>Для каждого пряника своя пряничная доска</vt:lpstr>
      <vt:lpstr>Музей пряника в Туле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Admin</cp:lastModifiedBy>
  <cp:revision>12</cp:revision>
  <dcterms:created xsi:type="dcterms:W3CDTF">2013-03-19T16:32:12Z</dcterms:created>
  <dcterms:modified xsi:type="dcterms:W3CDTF">2014-01-26T15:44:29Z</dcterms:modified>
</cp:coreProperties>
</file>