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72" autoAdjust="0"/>
  </p:normalViewPr>
  <p:slideViewPr>
    <p:cSldViewPr>
      <p:cViewPr varScale="1">
        <p:scale>
          <a:sx n="107" d="100"/>
          <a:sy n="107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B9FE66-68A5-4FBD-9284-7BCB16D56C00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955B16-B16D-4E7B-B4AE-4A17FE741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Big\Desktop\70712301_1297769596_Hans_Anderson_Brendekilde____________A_Wooded_Path_In_Autum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9694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2664175"/>
            <a:ext cx="46324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Осеннее утро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А.С. Пушкин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0701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Big\Desktop\351025_html_m20a551e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52928" cy="64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060848"/>
            <a:ext cx="59730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Тематика – пейзажная, любовная</a:t>
            </a:r>
          </a:p>
          <a:p>
            <a:endParaRPr lang="ru-RU" sz="3200" dirty="0"/>
          </a:p>
          <a:p>
            <a:r>
              <a:rPr lang="ru-RU" sz="3200" dirty="0" smtClean="0"/>
              <a:t>Размер – ямб</a:t>
            </a:r>
          </a:p>
          <a:p>
            <a:endParaRPr lang="ru-RU" sz="3200" dirty="0"/>
          </a:p>
          <a:p>
            <a:r>
              <a:rPr lang="ru-RU" sz="3200" dirty="0" smtClean="0"/>
              <a:t>Рифма </a:t>
            </a:r>
            <a:r>
              <a:rPr lang="ru-RU" sz="3200" dirty="0" smtClean="0"/>
              <a:t>- перекрестная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9383632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Big\Desktop\105330035_98949f16e2ac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332656"/>
            <a:ext cx="8496944" cy="597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1844824"/>
            <a:ext cx="569861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Работу по литературе</a:t>
            </a:r>
          </a:p>
          <a:p>
            <a:r>
              <a:rPr lang="ru-RU" sz="3200" dirty="0" smtClean="0"/>
              <a:t>Выполнил ученик 7 класса «А»</a:t>
            </a:r>
          </a:p>
          <a:p>
            <a:r>
              <a:rPr lang="ru-RU" sz="3200" dirty="0" smtClean="0"/>
              <a:t>МБУ СОШ № 59</a:t>
            </a:r>
          </a:p>
          <a:p>
            <a:r>
              <a:rPr lang="ru-RU" sz="3200" dirty="0" err="1" smtClean="0"/>
              <a:t>Чарушников</a:t>
            </a:r>
            <a:r>
              <a:rPr lang="ru-RU" sz="3200" dirty="0" smtClean="0"/>
              <a:t> Александр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6486104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ig\Desktop\631500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204864"/>
            <a:ext cx="618829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Поднялся шум; свирелью полевой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Оглашено мое уединенье,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 образом любовницы драгой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Последнее слетело сновиденье.</a:t>
            </a:r>
          </a:p>
        </p:txBody>
      </p:sp>
    </p:spTree>
    <p:extLst>
      <p:ext uri="{BB962C8B-B14F-4D97-AF65-F5344CB8AC3E}">
        <p14:creationId xmlns:p14="http://schemas.microsoft.com/office/powerpoint/2010/main" xmlns="" val="1369031636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Big\Desktop\4576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3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1772816"/>
            <a:ext cx="8094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небес уже скатилась ночи тень.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Взошла заря, блистает бледный день —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вкруг меня глухое запустенье…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Уж нет ее… я был у берегов,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Где милая ходила в вечер ясный;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берегу, на зелени лугов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не нашел чуть видимых следов,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Оставленных ногой ее прекрасной.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891289186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Big\Desktop\33832445_Polenov_Osen_v_Abramce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348880"/>
            <a:ext cx="60901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Задумчиво бродя в глуши лесов,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Произносил я имя несравненной;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звал ее — и глас уединенный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Пустых долин позвал ее в дали.</a:t>
            </a:r>
          </a:p>
        </p:txBody>
      </p:sp>
    </p:spTree>
    <p:extLst>
      <p:ext uri="{BB962C8B-B14F-4D97-AF65-F5344CB8AC3E}">
        <p14:creationId xmlns:p14="http://schemas.microsoft.com/office/powerpoint/2010/main" xmlns="" val="402107760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Big\Desktop\70880025625228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7272808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2060848"/>
            <a:ext cx="92028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 ручью пришел, мечтами привлеченный;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Его струи медлительно текли,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трепетал в них образ незабвенный.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Уж нет ее!.. До сладостной весны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60654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Big\Desktop\s3img_7120701_2140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3690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700808"/>
            <a:ext cx="78871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Простился я с блаженством и с душою.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Уж осени холодною рукою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Главы берез и лип обнажены,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Она шумит в дубравах опустелых;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Там день и ночь кружится желтый лист,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Стоит туман на волнах охладелых,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слышится мгновенный ветра свист.</a:t>
            </a:r>
          </a:p>
        </p:txBody>
      </p:sp>
    </p:spTree>
    <p:extLst>
      <p:ext uri="{BB962C8B-B14F-4D97-AF65-F5344CB8AC3E}">
        <p14:creationId xmlns:p14="http://schemas.microsoft.com/office/powerpoint/2010/main" xmlns="" val="2062490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Big\Desktop\hq-wallpapers_ru_nature_61338_1280x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8092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453544"/>
            <a:ext cx="641585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Поля, холмы, знакомые дубравы!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Хранители священной тишины!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Свидетели моей тоски, забавы!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Забыты вы… до сладостной весны!</a:t>
            </a:r>
          </a:p>
        </p:txBody>
      </p:sp>
    </p:spTree>
    <p:extLst>
      <p:ext uri="{BB962C8B-B14F-4D97-AF65-F5344CB8AC3E}">
        <p14:creationId xmlns:p14="http://schemas.microsoft.com/office/powerpoint/2010/main" xmlns="" val="31476266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Big\Desktop\fall_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60840" cy="679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2204864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История создания стихотворения.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Стихотворение «Зимнее утро» написано Пушкиным в годы ссылки в Михайловском. Эти годы были наполнены не только горестным чувством одиночества и зависимости, но и счастливыми переживаниями дружбы, любви и самое главное, творческого вдохновения.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Пушкин восторженно любуется красотой природы и красотой подруги. Стихотворение написано очень быстро, в один день- 3 ноября 1829г. в селе Павловском Старицкого уезда Тверской губернии, в имении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Вульфа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/>
              <a:t>Посвящен, </a:t>
            </a:r>
            <a:r>
              <a:rPr lang="ru-RU" sz="2000" dirty="0"/>
              <a:t>скорее всего, </a:t>
            </a:r>
            <a:r>
              <a:rPr lang="ru-RU" sz="2000" dirty="0" smtClean="0"/>
              <a:t>Бакуниной.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177201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Big\Desktop\79015289_o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340768"/>
            <a:ext cx="54778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стихотворения: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 – лирика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Жанр - элегия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12711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85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Осеннее утро</dc:title>
  <dc:creator>Big</dc:creator>
  <cp:lastModifiedBy>User</cp:lastModifiedBy>
  <cp:revision>15</cp:revision>
  <dcterms:created xsi:type="dcterms:W3CDTF">2006-01-08T01:52:57Z</dcterms:created>
  <dcterms:modified xsi:type="dcterms:W3CDTF">2013-11-25T14:25:18Z</dcterms:modified>
</cp:coreProperties>
</file>