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B0B49-84E7-41B1-A67E-B55A804AFF19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2175E-E5E9-4EA6-8D69-E55AC83A3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897EB-6D06-4CB1-968B-32C073DCEF99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84CC-CAD6-411B-9160-CC683CB5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94129-C803-4B90-9809-041B5600DF73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6350-5AFE-45DB-AFE2-80B931C2D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E8280-7AF5-4EE8-9940-2D16D9A71737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0D40B-DE32-4DED-80B2-CCC44AB4D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7731-E4D3-43B8-9E1D-5B0CD22BC4BB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C8E2F-5625-4B3F-A121-AEDB929AA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7D4F3-03FC-4225-AAA2-15E55B337D32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7C1B-64A8-4BE2-90C6-9D242BC17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B5654-6B70-4980-BF98-EA3A0BA0A14E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CFD9C-0105-4619-9D0B-D0988B2C9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99469-EB5F-4F1E-910C-8A8904BF6459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A37E-F205-4CD0-8781-391DD1E30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98DA2-7B99-4F01-97D6-B71EB9413D97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039C9-6266-459C-B530-7E1277AB5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7FA1D-BAEF-40C1-8FAC-608C7A6FB071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31AFE-5DF4-406B-ACCC-181FC7182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F6AFA-7744-4580-BA5E-3B182511E597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00B6-46A3-431B-AF1C-9ECCCB086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96D12-FEF9-43B5-90C0-1DEAE83E0DFA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74554-4EA8-4716-9182-3720FFB9E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2F50D6-4D8A-48AD-89A0-E1798821D55A}" type="datetimeFigureOut">
              <a:rPr lang="ru-RU"/>
              <a:pPr>
                <a:defRPr/>
              </a:pPr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75FEFD-4A78-4A1F-AAC0-EECE0579D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86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85" r:id="rId12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Пять незабываемых дней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638" y="628650"/>
            <a:ext cx="8229600" cy="6226196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Пятиборье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1</a:t>
            </a:r>
            <a:r>
              <a:rPr lang="en-US" sz="4000" dirty="0" smtClean="0">
                <a:solidFill>
                  <a:srgbClr val="FFFF00"/>
                </a:solidFill>
                <a:latin typeface="+mn-lt"/>
              </a:rPr>
              <a:t>)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 бег;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2</a:t>
            </a:r>
            <a:r>
              <a:rPr lang="en-US" sz="4000" dirty="0" smtClean="0">
                <a:solidFill>
                  <a:srgbClr val="FFFF00"/>
                </a:solidFill>
                <a:latin typeface="+mn-lt"/>
              </a:rPr>
              <a:t>)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 прыжки в длину;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3</a:t>
            </a:r>
            <a:r>
              <a:rPr lang="en-US" sz="4000" dirty="0" smtClean="0">
                <a:solidFill>
                  <a:srgbClr val="FFFF00"/>
                </a:solidFill>
                <a:latin typeface="+mn-lt"/>
              </a:rPr>
              <a:t>)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 метание копья;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4</a:t>
            </a:r>
            <a:r>
              <a:rPr lang="en-US" sz="4000" dirty="0" smtClean="0">
                <a:solidFill>
                  <a:srgbClr val="FFFF00"/>
                </a:solidFill>
                <a:latin typeface="+mn-lt"/>
              </a:rPr>
              <a:t>)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 метание диска;</a:t>
            </a:r>
            <a:br>
              <a:rPr lang="ru-RU" sz="4000" dirty="0" smtClean="0">
                <a:solidFill>
                  <a:srgbClr val="FFFF00"/>
                </a:solidFill>
                <a:latin typeface="+mn-lt"/>
              </a:rPr>
            </a:b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5</a:t>
            </a:r>
            <a:r>
              <a:rPr lang="en-US" sz="4000" dirty="0" smtClean="0">
                <a:solidFill>
                  <a:srgbClr val="FFFF00"/>
                </a:solidFill>
                <a:latin typeface="+mn-lt"/>
              </a:rPr>
              <a:t>)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 борьба.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Бег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1746" name="Рисунок 112" descr="http://galumov.ru/upload/blog/60f/Olympics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143000"/>
            <a:ext cx="800100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Прыжки в длину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2770" name="Рисунок 142" descr="http://im6-tub-ru.yandex.net/i?id=496133106-6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285875"/>
            <a:ext cx="7000875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Метание копья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3794" name="Рисунок 139" descr="http://900igr.net/datai/fizkultura/Olimpijskie-igry-v-Gretsii/0008-009-Pjatibore-pentatlon-glavnoe-sostjazanie-Olimpijskikh-igr-kotoro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4438"/>
            <a:ext cx="6858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Метание диска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4818" name="Рисунок 121" descr="http://astratrevel-club.com/wp-content/uploads/2013/01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143000"/>
            <a:ext cx="6286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Борьба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5842" name="Рисунок 127" descr="http://im7-tub-ru.yandex.net/i?id=488195665-6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285875"/>
            <a:ext cx="6500812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Гонки на колесницах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6866" name="Рисунок 133" descr="http://im5-tub-ru.yandex.net/i?id=299176040-2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285875"/>
            <a:ext cx="6715125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16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Пять незабываемых дней</vt:lpstr>
      <vt:lpstr>Пятиборье 1) бег; 2) прыжки в длину; 3) метание копья; 4) метание диска; 5) борьба. </vt:lpstr>
      <vt:lpstr>Бег</vt:lpstr>
      <vt:lpstr>Прыжки в длину</vt:lpstr>
      <vt:lpstr>Метание копья</vt:lpstr>
      <vt:lpstr>Метание диска</vt:lpstr>
      <vt:lpstr>Борьба</vt:lpstr>
      <vt:lpstr>Гонки на колесницах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Олимпийских игр</dc:title>
  <cp:lastModifiedBy>XTreme</cp:lastModifiedBy>
  <cp:revision>27</cp:revision>
  <dcterms:modified xsi:type="dcterms:W3CDTF">2013-11-22T07:29:09Z</dcterms:modified>
</cp:coreProperties>
</file>