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60" r:id="rId6"/>
    <p:sldId id="257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B9129C-C20B-43B7-AB3E-6675D76B1512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E395E8F-0E6D-40D5-BF6C-1D200E84B9B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10000">
    <p:wipe dir="u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2;&#1072;&#1088;&#1082;%20&#1041;&#1077;&#1088;&#1085;&#1077;&#1089;%20-%20&#1057;%20&#1095;&#1077;&#1075;&#1086;%20&#1085;&#1072;&#1095;&#1080;&#1085;&#1072;&#1077;&#1090;&#1089;&#1103;%20&#1056;&#1086;&#1076;&#1080;&#1085;&#1072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«Россия – Родина моя»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157192"/>
            <a:ext cx="2592288" cy="45645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err="1" smtClean="0"/>
              <a:t>Галайдина</a:t>
            </a:r>
            <a:r>
              <a:rPr lang="ru-RU" dirty="0" smtClean="0"/>
              <a:t> Олеся Николаевна</a:t>
            </a:r>
            <a:endParaRPr lang="ru-RU" dirty="0"/>
          </a:p>
        </p:txBody>
      </p:sp>
      <p:pic>
        <p:nvPicPr>
          <p:cNvPr id="5" name="Picture 9" descr="D:\mygeography\Презентации\Россия\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196752"/>
            <a:ext cx="4938886" cy="2921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Марк Бернес - С чего начинается Род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6926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РФ</a:t>
            </a:r>
            <a:endParaRPr lang="ru-RU" dirty="0"/>
          </a:p>
        </p:txBody>
      </p:sp>
      <p:pic>
        <p:nvPicPr>
          <p:cNvPr id="4" name="Содержимое 3" descr="0008-008-Sergeja-Mikhalkova-stal-vmeste-s-El-Registanom-avtor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33488"/>
            <a:ext cx="6984776" cy="5238582"/>
          </a:xfrm>
        </p:spPr>
      </p:pic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hoto11913371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448" y="3131586"/>
            <a:ext cx="4968552" cy="372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Что мы Родиной зовём?         И берёзки, вдоль которых</a:t>
            </a:r>
          </a:p>
          <a:p>
            <a:r>
              <a:rPr lang="ru-RU" dirty="0">
                <a:solidFill>
                  <a:schemeClr val="accent2"/>
                </a:solidFill>
              </a:rPr>
              <a:t>Дом, где мы с тобой живём,   Рядом с мамой мы идём.</a:t>
            </a:r>
          </a:p>
          <a:p>
            <a:r>
              <a:rPr lang="ru-RU" dirty="0">
                <a:solidFill>
                  <a:schemeClr val="accent2"/>
                </a:solidFill>
              </a:rPr>
              <a:t>                                             </a:t>
            </a:r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SCN327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3997" y="3789041"/>
            <a:ext cx="5710004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99592" y="188640"/>
            <a:ext cx="79928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Что мы Родиной зовём?       Наши праздники и песни,</a:t>
            </a:r>
          </a:p>
          <a:p>
            <a:r>
              <a:rPr lang="ru-RU" dirty="0">
                <a:solidFill>
                  <a:schemeClr val="accent2"/>
                </a:solidFill>
              </a:rPr>
              <a:t>Поле с тонким колоском,      Тёплый вечер за окном.</a:t>
            </a: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d30403e344b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57856"/>
            <a:ext cx="3535680" cy="4200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Народы России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9" descr="ist10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12477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ist101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332656"/>
            <a:ext cx="819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79912" y="2204864"/>
            <a:ext cx="5364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Живут в России разные           У каждого народа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Народы с давних пор.              Язык свой и наряд.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Одним – тайга по нраву,          Один – черкеску носит,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Другим – степной простор.     Другой надел халат.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Они защищают нашу Родину</a:t>
            </a:r>
            <a:endParaRPr lang="ru-RU" dirty="0"/>
          </a:p>
        </p:txBody>
      </p:sp>
      <p:pic>
        <p:nvPicPr>
          <p:cNvPr id="7" name="Содержимое 6" descr="803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3019425" cy="3990975"/>
          </a:xfrm>
        </p:spPr>
      </p:pic>
      <p:pic>
        <p:nvPicPr>
          <p:cNvPr id="8" name="Рисунок 7" descr="93913790304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356992"/>
            <a:ext cx="4286250" cy="3057525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свою Родину!</a:t>
            </a:r>
            <a:endParaRPr lang="ru-RU" dirty="0"/>
          </a:p>
        </p:txBody>
      </p:sp>
      <p:pic>
        <p:nvPicPr>
          <p:cNvPr id="4" name="Содержимое 3" descr="1331049081_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4553" y="1784350"/>
            <a:ext cx="6852093" cy="4572000"/>
          </a:xfrm>
        </p:spPr>
      </p:pic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Патриотическое воспитание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процесс взаимодействия воспитателей и воспитанников, направленный на развитие патриотических чувств, формирование патриотических убеждений и устойчивых норм патриотического поведения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780608"/>
      </p:ext>
    </p:extLst>
  </p:cSld>
  <p:clrMapOvr>
    <a:masterClrMapping/>
  </p:clrMapOvr>
  <p:transition spd="med" advClick="0" advTm="10000"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Воспитание патриота любящего свою Родину.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348880"/>
            <a:ext cx="59055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79011"/>
      </p:ext>
    </p:extLst>
  </p:cSld>
  <p:clrMapOvr>
    <a:masterClrMapping/>
  </p:clrMapOvr>
  <p:transition spd="med" advClick="0" advTm="10000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знакомство детей с символами государства </a:t>
            </a:r>
            <a:r>
              <a:rPr lang="ru-RU" dirty="0" smtClean="0"/>
              <a:t>(герб</a:t>
            </a:r>
            <a:r>
              <a:rPr lang="ru-RU" dirty="0"/>
              <a:t>, флаг, гимн</a:t>
            </a:r>
            <a:r>
              <a:rPr lang="ru-RU" dirty="0" smtClean="0"/>
              <a:t>);</a:t>
            </a:r>
          </a:p>
          <a:p>
            <a:r>
              <a:rPr lang="ru-RU" dirty="0"/>
              <a:t>развитие интереса к </a:t>
            </a:r>
            <a:r>
              <a:rPr lang="ru-RU" dirty="0" smtClean="0"/>
              <a:t>традициям </a:t>
            </a:r>
            <a:r>
              <a:rPr lang="ru-RU" dirty="0"/>
              <a:t>и </a:t>
            </a:r>
            <a:r>
              <a:rPr lang="ru-RU" dirty="0" smtClean="0"/>
              <a:t>промыслам народов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110803"/>
      </p:ext>
    </p:extLst>
  </p:cSld>
  <p:clrMapOvr>
    <a:masterClrMapping/>
  </p:clrMapOvr>
  <p:transition spd="med" advClick="0" advTm="10000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«Россия — наша Родина!»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Рисунок 3" descr="6108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100724"/>
            <a:ext cx="5580112" cy="375727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2448272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FFFF00"/>
                </a:solidFill>
              </a:rPr>
              <a:t>Если скажут слово «Родина»,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FFFF00"/>
                </a:solidFill>
              </a:rPr>
              <a:t>Сразу в памяти встает: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FFFF00"/>
                </a:solidFill>
              </a:rPr>
              <a:t>Старый дом, в саду смородина,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FFFF00"/>
                </a:solidFill>
              </a:rPr>
              <a:t>Толстый тополь у ворот. 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России</a:t>
            </a:r>
            <a:endParaRPr lang="ru-RU" dirty="0"/>
          </a:p>
        </p:txBody>
      </p:sp>
      <p:pic>
        <p:nvPicPr>
          <p:cNvPr id="4" name="Содержимое 3" descr="simvoly_ross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00808"/>
            <a:ext cx="4572000" cy="3429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6012160" y="1844824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У России величавой</a:t>
            </a:r>
          </a:p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На гербе орёл двуглавый,</a:t>
            </a:r>
          </a:p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Чтоб на запад на восток</a:t>
            </a:r>
          </a:p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Он смотреть бы сразу мог.</a:t>
            </a:r>
          </a:p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Сильный, мудрый он и гордый.</a:t>
            </a:r>
          </a:p>
          <a:p>
            <a:pPr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333399"/>
                </a:solidFill>
              </a:rPr>
              <a:t>Он – России дух свободный.</a:t>
            </a:r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России</a:t>
            </a: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698704" cy="27363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450912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белый означает мир, чистоту, непорочность, совершенство; 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синий — цвет веры, верности и правды;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красный символизирует постоянство, энергию, силу, отвагу и кровь, пролитую за Отечество.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Президент РФ</a:t>
            </a:r>
            <a:endParaRPr lang="ru-RU" dirty="0"/>
          </a:p>
        </p:txBody>
      </p:sp>
      <p:pic>
        <p:nvPicPr>
          <p:cNvPr id="4" name="Содержимое 3" descr="280px-Vladimir_Putin_12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3184478" cy="4572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148064" y="1700808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Влади́мир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Влади́мирович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Пу́тин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(род. 7 октября 1952, Ленинград) — российский государственный и политический деятель; второй и четвёртый (действующий) президент Российской Федерации.</a:t>
            </a:r>
            <a:endParaRPr lang="ru-RU" dirty="0"/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63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500" b="1" dirty="0">
                <a:solidFill>
                  <a:srgbClr val="000000"/>
                </a:solidFill>
              </a:rPr>
              <a:t>В состав Российской Федерации входит             89 субъектов РФ.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914400" y="1783560"/>
            <a:ext cx="7772400" cy="391094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FF0000"/>
                </a:solidFill>
              </a:rPr>
              <a:t>Субъекты Российской Федерации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21 </a:t>
            </a:r>
            <a:r>
              <a:rPr lang="ru-RU" sz="2200" dirty="0">
                <a:solidFill>
                  <a:srgbClr val="FF0000"/>
                </a:solidFill>
              </a:rPr>
              <a:t>республика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6</a:t>
            </a:r>
            <a:r>
              <a:rPr lang="ru-RU" sz="2200" dirty="0">
                <a:solidFill>
                  <a:srgbClr val="FF0000"/>
                </a:solidFill>
              </a:rPr>
              <a:t> краёв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49</a:t>
            </a:r>
            <a:r>
              <a:rPr lang="ru-RU" sz="2200" dirty="0">
                <a:solidFill>
                  <a:srgbClr val="FF0000"/>
                </a:solidFill>
              </a:rPr>
              <a:t> областей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1</a:t>
            </a:r>
            <a:r>
              <a:rPr lang="ru-RU" sz="2200" dirty="0">
                <a:solidFill>
                  <a:srgbClr val="FF0000"/>
                </a:solidFill>
              </a:rPr>
              <a:t> автономная область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10 </a:t>
            </a:r>
            <a:r>
              <a:rPr lang="ru-RU" sz="2200" dirty="0">
                <a:solidFill>
                  <a:srgbClr val="FF0000"/>
                </a:solidFill>
              </a:rPr>
              <a:t>автономных округов</a:t>
            </a:r>
          </a:p>
          <a:p>
            <a:pPr algn="ctr">
              <a:spcBef>
                <a:spcPts val="1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FF0000"/>
                </a:solidFill>
              </a:rPr>
              <a:t>2</a:t>
            </a:r>
            <a:r>
              <a:rPr lang="ru-RU" sz="2200" dirty="0">
                <a:solidFill>
                  <a:srgbClr val="FF0000"/>
                </a:solidFill>
              </a:rPr>
              <a:t> города федерального значения       </a:t>
            </a:r>
            <a:r>
              <a:rPr lang="ru-RU" sz="2200" dirty="0" smtClean="0">
                <a:solidFill>
                  <a:srgbClr val="FF0000"/>
                </a:solidFill>
              </a:rPr>
              <a:t>   </a:t>
            </a:r>
            <a:r>
              <a:rPr lang="ru-RU" sz="2200" dirty="0">
                <a:solidFill>
                  <a:srgbClr val="FF0000"/>
                </a:solidFill>
              </a:rPr>
              <a:t>(Москва, Санкт-Петербург)</a:t>
            </a:r>
          </a:p>
        </p:txBody>
      </p:sp>
    </p:spTree>
  </p:cSld>
  <p:clrMapOvr>
    <a:masterClrMapping/>
  </p:clrMapOvr>
  <p:transition spd="med" advClick="0" advTm="10000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90</TotalTime>
  <Words>321</Words>
  <Application>Microsoft Office PowerPoint</Application>
  <PresentationFormat>Экран (4:3)</PresentationFormat>
  <Paragraphs>52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«Россия – Родина моя»</vt:lpstr>
      <vt:lpstr>Патриотическое воспитание</vt:lpstr>
      <vt:lpstr>Цель:</vt:lpstr>
      <vt:lpstr>Задачи:</vt:lpstr>
      <vt:lpstr>«Россия — наша Родина!» </vt:lpstr>
      <vt:lpstr>Герб России</vt:lpstr>
      <vt:lpstr>Флаг России</vt:lpstr>
      <vt:lpstr>Президент РФ</vt:lpstr>
      <vt:lpstr>В состав Российской Федерации входит             89 субъектов РФ.</vt:lpstr>
      <vt:lpstr>Гимн РФ</vt:lpstr>
      <vt:lpstr>Что мы Родиной зовём?         И берёзки, вдоль которых Дом, где мы с тобой живём,   Рядом с мамой мы идём.                                              </vt:lpstr>
      <vt:lpstr>  Что мы Родиной зовём?       Наши праздники и песни, Поле с тонким колоском,      Тёплый вечер за окном.  </vt:lpstr>
      <vt:lpstr>Народы России </vt:lpstr>
      <vt:lpstr>Они защищают нашу Родину</vt:lpstr>
      <vt:lpstr>Берегите свою Родину!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«Россия – Родина моя»</dc:title>
  <dc:creator>USER</dc:creator>
  <cp:lastModifiedBy>admin</cp:lastModifiedBy>
  <cp:revision>11</cp:revision>
  <dcterms:created xsi:type="dcterms:W3CDTF">2013-01-28T10:58:59Z</dcterms:created>
  <dcterms:modified xsi:type="dcterms:W3CDTF">2014-01-26T06:23:57Z</dcterms:modified>
</cp:coreProperties>
</file>