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50" autoAdjust="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863BE-9FC9-4B10-82BA-CDA6FC5B7A9B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384D-1563-4AA9-9B5C-2E404418E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721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81384D-1563-4AA9-9B5C-2E404418E76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654EB24-F5F7-465C-997F-097539F6592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E9D4554-C3FD-4A68-A7E9-3477F9D127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700808"/>
            <a:ext cx="7772400" cy="1828800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Русская народная игрушка : </a:t>
            </a:r>
            <a:r>
              <a:rPr lang="ru-RU" dirty="0" smtClean="0"/>
              <a:t>матрешка</a:t>
            </a:r>
            <a:endParaRPr lang="ru-RU" dirty="0"/>
          </a:p>
        </p:txBody>
      </p:sp>
      <p:pic>
        <p:nvPicPr>
          <p:cNvPr id="1026" name="Picture 2" descr="C:\Users\Кирилл\Desktop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61048"/>
            <a:ext cx="2889241" cy="2600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ovsem_pervay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42" y="711294"/>
            <a:ext cx="6143668" cy="496759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0912" y="476672"/>
            <a:ext cx="8245544" cy="11126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Центры изготовления игрушек: Загорск</a:t>
            </a:r>
            <a:r>
              <a:rPr lang="ru-RU" b="1" dirty="0" smtClean="0">
                <a:solidFill>
                  <a:srgbClr val="660033"/>
                </a:solidFill>
              </a:rPr>
              <a:t>, Семеново</a:t>
            </a:r>
            <a:r>
              <a:rPr lang="ru-RU" b="1" dirty="0" smtClean="0">
                <a:solidFill>
                  <a:srgbClr val="660033"/>
                </a:solidFill>
              </a:rPr>
              <a:t>, </a:t>
            </a:r>
            <a:r>
              <a:rPr lang="ru-RU" b="1" dirty="0" err="1" smtClean="0">
                <a:solidFill>
                  <a:srgbClr val="660033"/>
                </a:solidFill>
              </a:rPr>
              <a:t>Полохов</a:t>
            </a:r>
            <a:r>
              <a:rPr lang="ru-RU" b="1" dirty="0" smtClean="0">
                <a:solidFill>
                  <a:srgbClr val="660033"/>
                </a:solidFill>
              </a:rPr>
              <a:t>-Майдан</a:t>
            </a:r>
            <a:endParaRPr lang="ru-RU" dirty="0"/>
          </a:p>
        </p:txBody>
      </p:sp>
      <p:pic>
        <p:nvPicPr>
          <p:cNvPr id="4" name="Picture 13" descr="Image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1995487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Отсканировано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643050"/>
            <a:ext cx="26574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Image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643702" y="2000240"/>
            <a:ext cx="188595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66"/>
                </a:solidFill>
              </a:rPr>
              <a:t>В разных местах нашей большой страны игрушки  привыкли делать по-своему.</a:t>
            </a:r>
            <a:endParaRPr lang="ru-RU" dirty="0"/>
          </a:p>
        </p:txBody>
      </p:sp>
      <p:pic>
        <p:nvPicPr>
          <p:cNvPr id="4" name="Picture 10" descr="Отсканировано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643050"/>
            <a:ext cx="2887655" cy="422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Отсканировано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357422" y="1928802"/>
            <a:ext cx="2643206" cy="3939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Музей игрушки в Сергиевском Посаде.</a:t>
            </a:r>
            <a:endParaRPr lang="ru-RU" dirty="0"/>
          </a:p>
        </p:txBody>
      </p:sp>
      <p:pic>
        <p:nvPicPr>
          <p:cNvPr id="4" name="Picture 12" descr="Отсканировано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1472" y="2132856"/>
            <a:ext cx="2598738" cy="3657600"/>
          </a:xfrm>
          <a:prstGeom prst="rect">
            <a:avLst/>
          </a:prstGeom>
        </p:spPr>
      </p:pic>
      <p:pic>
        <p:nvPicPr>
          <p:cNvPr id="5" name="Picture 18" descr="Отсканировано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85926"/>
            <a:ext cx="2389188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Отсканировано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500174"/>
            <a:ext cx="24257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Изображение 1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10" y="451404"/>
            <a:ext cx="7810556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9952780">
            <a:off x="822708" y="2194589"/>
            <a:ext cx="9525098" cy="382511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/>
                </a:solidFill>
              </a:rPr>
              <a:t>Вопросы для закрепления</a:t>
            </a:r>
            <a:endParaRPr lang="ru-RU" sz="4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61436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1. Что держала в руках первая матрешка? Как вы думаете почему?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2. Кто работал над первой матрешкой?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3. Почему матрешку так назвали?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4. Можете назвать центры изготовления игрушки?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5. Какие еще символы нашей страны вы знаете, кроме матрешки?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6. Вы знаете, какое самое большое количество фигурок было спрятано в матрешке?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7. Знаете ли вы сколько матрешек спрятано в стандартной матрешке? </a:t>
            </a:r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4" name="Picture 2" descr="http://forum.ngs.ru/preview/forum/upload_files/96a3be3cf272e017046d1b2674a52bd3_ca6c6aa8988963bc9ef37ee3a972a174_135306303961_800px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9321" y="3861048"/>
            <a:ext cx="4569143" cy="2434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30352"/>
            <a:ext cx="8286808" cy="525610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B01B02"/>
                </a:solidFill>
              </a:rPr>
              <a:t>Что нового узнали на уроке?</a:t>
            </a:r>
            <a:endParaRPr lang="ru-RU" sz="3600" dirty="0"/>
          </a:p>
        </p:txBody>
      </p:sp>
      <p:pic>
        <p:nvPicPr>
          <p:cNvPr id="4" name="Picture 5" descr="matryoshka_7_m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14488"/>
            <a:ext cx="392588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5400000">
            <a:off x="4063954" y="3290116"/>
            <a:ext cx="1295004" cy="1287024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chemeClr val="accent2"/>
                </a:solidFill>
              </a:rPr>
              <a:t>:)</a:t>
            </a:r>
            <a:endParaRPr lang="ru-RU" sz="96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43050"/>
            <a:ext cx="7920880" cy="11378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i="1" dirty="0" smtClean="0">
                <a:solidFill>
                  <a:schemeClr val="accent2"/>
                </a:solidFill>
              </a:rPr>
              <a:t>  Спасибо за </a:t>
            </a:r>
            <a:r>
              <a:rPr lang="ru-RU" sz="4800" i="1" dirty="0" smtClean="0">
                <a:solidFill>
                  <a:schemeClr val="accent2"/>
                </a:solidFill>
              </a:rPr>
              <a:t>внимание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708" y="1628800"/>
            <a:ext cx="2324100" cy="3168650"/>
          </a:xfrm>
          <a:prstGeom prst="rect">
            <a:avLst/>
          </a:prstGeom>
          <a:noFill/>
          <a:ln w="9525" algn="in">
            <a:solidFill>
              <a:srgbClr val="663300"/>
            </a:solidFill>
            <a:miter lim="800000"/>
            <a:headEnd/>
            <a:tailEnd/>
          </a:ln>
        </p:spPr>
      </p:pic>
      <p:pic>
        <p:nvPicPr>
          <p:cNvPr id="5" name="Picture 5" descr="Image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836712"/>
            <a:ext cx="20193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Imag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628800"/>
            <a:ext cx="2162175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открытие выставки 0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500166" y="4437112"/>
            <a:ext cx="2952750" cy="201612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8" name="Picture 10" descr="Image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4235599"/>
            <a:ext cx="338455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6696" y="404664"/>
            <a:ext cx="4753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60033"/>
                </a:solidFill>
              </a:rPr>
              <a:t>Как вы думаете</a:t>
            </a:r>
            <a:r>
              <a:rPr lang="en-US" sz="2400" b="1" dirty="0">
                <a:solidFill>
                  <a:srgbClr val="660033"/>
                </a:solidFill>
              </a:rPr>
              <a:t>,</a:t>
            </a:r>
            <a:r>
              <a:rPr lang="ru-RU" sz="2400" b="1" dirty="0">
                <a:solidFill>
                  <a:srgbClr val="660033"/>
                </a:solidFill>
              </a:rPr>
              <a:t> из каких материалов в старину изготавливали игрушки?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68751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DSCN17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380728"/>
            <a:ext cx="2393950" cy="3200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6" name="Picture 6" descr="Image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84784"/>
            <a:ext cx="18446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Image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798443" y="1340768"/>
            <a:ext cx="1878013" cy="2878138"/>
          </a:xfrm>
          <a:prstGeom prst="rect">
            <a:avLst/>
          </a:prstGeom>
        </p:spPr>
      </p:pic>
      <p:pic>
        <p:nvPicPr>
          <p:cNvPr id="8" name="Picture 8" descr="Image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078436"/>
            <a:ext cx="168751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DSCN17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90713" y="4725144"/>
            <a:ext cx="1273175" cy="17002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0" name="Picture 9" descr="Image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48" y="4149080"/>
            <a:ext cx="16446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открытие выставки 03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4581128"/>
            <a:ext cx="2447925" cy="18367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476672"/>
            <a:ext cx="82684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990033"/>
                </a:solidFill>
              </a:rPr>
              <a:t>Какие игрушки были особенно популярны в то время?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2920" y="694888"/>
            <a:ext cx="8141046" cy="496636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Алый шелковый платочек,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 Яркий сарафан в цветочек.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Упирается рука в деревянные бока.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А внутри секреты есть: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Может три, а может шесть: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Разрумянилась немножко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66"/>
                </a:solidFill>
              </a:rPr>
              <a:t>Наша русская … 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B01B02"/>
                </a:solidFill>
              </a:rPr>
              <a:t>матрешка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7056784" cy="147755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Русская деревянная матрешка родилась в конце 19 века в Сергиевском посаде, Загорске.</a:t>
            </a:r>
            <a:endParaRPr lang="ru-RU" dirty="0"/>
          </a:p>
        </p:txBody>
      </p:sp>
      <p:pic>
        <p:nvPicPr>
          <p:cNvPr id="5" name="Picture 12" descr="Отсканировано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65718" y="1988840"/>
            <a:ext cx="2722706" cy="38770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2909843"/>
            <a:ext cx="35283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66"/>
                </a:solidFill>
              </a:rPr>
              <a:t>Русским художникам - умельцам понравились японские игрушки, и они захотели придумать свой национальный вариант.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ирилл\Desktop\JapaneseNestingDo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166180"/>
            <a:ext cx="40944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Кирилл\Desktop\Фукуру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032"/>
            <a:ext cx="2643206" cy="262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32650" y="476672"/>
            <a:ext cx="78997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2000"/>
            <a:r>
              <a:rPr lang="ru-RU" b="1" i="1" dirty="0">
                <a:solidFill>
                  <a:schemeClr val="accent2"/>
                </a:solidFill>
              </a:rPr>
              <a:t>Одна версия гласит, что прообразом русской матрёшки послужила фигурка одного из семи японских богов удачи – бога учёности и мудрости </a:t>
            </a:r>
            <a:r>
              <a:rPr lang="ru-RU" b="1" i="1" dirty="0" err="1" smtClean="0">
                <a:solidFill>
                  <a:schemeClr val="accent2"/>
                </a:solidFill>
              </a:rPr>
              <a:t>Фукурумы</a:t>
            </a:r>
            <a:r>
              <a:rPr lang="ru-RU" b="1" i="1" dirty="0" smtClean="0">
                <a:solidFill>
                  <a:schemeClr val="accent2"/>
                </a:solidFill>
              </a:rPr>
              <a:t>.</a:t>
            </a:r>
            <a:endParaRPr lang="en-US" b="1" i="1" dirty="0" smtClean="0">
              <a:solidFill>
                <a:schemeClr val="accent2"/>
              </a:solidFill>
            </a:endParaRPr>
          </a:p>
          <a:p>
            <a:pPr indent="432000"/>
            <a:endParaRPr lang="en-US" b="1" i="1" dirty="0">
              <a:solidFill>
                <a:schemeClr val="accent2"/>
              </a:solidFill>
            </a:endParaRPr>
          </a:p>
          <a:p>
            <a:pPr indent="432000"/>
            <a:r>
              <a:rPr lang="ru-RU" b="1" i="1" dirty="0" smtClean="0">
                <a:solidFill>
                  <a:schemeClr val="accent2"/>
                </a:solidFill>
              </a:rPr>
              <a:t>Японскую фигурку будто бы привезли с острова Хонсю в 1890 году в подмосковную усадьбу Мамонтовых в Абрамцево. «Японская игрушка была с секретом: в старичке </a:t>
            </a:r>
            <a:r>
              <a:rPr lang="ru-RU" b="1" i="1" dirty="0" err="1" smtClean="0">
                <a:solidFill>
                  <a:schemeClr val="accent2"/>
                </a:solidFill>
              </a:rPr>
              <a:t>Фукуруму</a:t>
            </a:r>
            <a:r>
              <a:rPr lang="ru-RU" b="1" i="1" dirty="0" smtClean="0">
                <a:solidFill>
                  <a:schemeClr val="accent2"/>
                </a:solidFill>
              </a:rPr>
              <a:t> пряталась вся его семья. В одну из сред, когда в усадьбу наезжала художественная элита, хозяйка показала всем забавную фигурку. Разъёмная игрушка заинтересовала художника Сергея Малютина, и он решил сделать нечто подобное.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Отсканировано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32338" y="404813"/>
            <a:ext cx="4002087" cy="56880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69232"/>
            <a:ext cx="417646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660033"/>
                </a:solidFill>
              </a:rPr>
              <a:t>Над созданием игрушки работали художник Сергей Малютин и токарь Василий </a:t>
            </a:r>
            <a:r>
              <a:rPr lang="ru-RU" sz="2000" b="1" dirty="0" err="1">
                <a:solidFill>
                  <a:srgbClr val="660033"/>
                </a:solidFill>
              </a:rPr>
              <a:t>Звездочкин</a:t>
            </a:r>
            <a:r>
              <a:rPr lang="ru-RU" sz="2000" b="1" dirty="0">
                <a:solidFill>
                  <a:srgbClr val="660033"/>
                </a:solidFill>
              </a:rPr>
              <a:t>. Первая матрешка изображала девочку в сарафане с петухом в руках. Матрешка сразу же понравилась взрослым и детям. Нравилось ее доброе и ясное лицо. По преданию, кто-то, увидев куклу, смеясь, воскликнул: «До чего же похожа на нашу Матрену!» С тех пор и зовут эту игрушку матрешкой.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66"/>
                </a:solidFill>
              </a:rPr>
              <a:t>Матрешка стала одним из символов России.</a:t>
            </a:r>
            <a:endParaRPr lang="ru-RU" dirty="0"/>
          </a:p>
        </p:txBody>
      </p:sp>
      <p:pic>
        <p:nvPicPr>
          <p:cNvPr id="4" name="Picture 4" descr="003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71736" y="1500174"/>
            <a:ext cx="5857916" cy="4306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428604"/>
            <a:ext cx="5544616" cy="57150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Давным-давно имя Матрена, Матреша  считалось одним из самых </a:t>
            </a:r>
            <a:r>
              <a:rPr lang="ru-RU" b="1" dirty="0">
                <a:solidFill>
                  <a:srgbClr val="660033"/>
                </a:solidFill>
              </a:rPr>
              <a:t>р</a:t>
            </a:r>
            <a:r>
              <a:rPr lang="ru-RU" b="1" dirty="0" smtClean="0">
                <a:solidFill>
                  <a:srgbClr val="660033"/>
                </a:solidFill>
              </a:rPr>
              <a:t>аспространенных </a:t>
            </a:r>
            <a:r>
              <a:rPr lang="ru-RU" b="1" dirty="0" smtClean="0">
                <a:solidFill>
                  <a:srgbClr val="660033"/>
                </a:solidFill>
              </a:rPr>
              <a:t>женских имен. В его основе лежит слово «мать». Потому в народе имя Матрена ассоциировалось с матерью, причем многочисленного семейства, так как в крестьянских семьях того времени было принято иметь много детей.</a:t>
            </a:r>
          </a:p>
          <a:p>
            <a:endParaRPr lang="ru-RU" dirty="0"/>
          </a:p>
        </p:txBody>
      </p:sp>
      <p:pic>
        <p:nvPicPr>
          <p:cNvPr id="4" name="Picture 7" descr="Отсканировано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96028"/>
            <a:ext cx="2548128" cy="5381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</TotalTime>
  <Words>418</Words>
  <Application>Microsoft Office PowerPoint</Application>
  <PresentationFormat>Экран (4:3)</PresentationFormat>
  <Paragraphs>34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Русская народная игрушка : матрешка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:)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народная игрушка : матрешка.</dc:title>
  <dc:creator>Кирилл</dc:creator>
  <cp:lastModifiedBy>Aviator</cp:lastModifiedBy>
  <cp:revision>9</cp:revision>
  <dcterms:created xsi:type="dcterms:W3CDTF">2013-12-05T12:47:39Z</dcterms:created>
  <dcterms:modified xsi:type="dcterms:W3CDTF">2014-01-26T06:30:54Z</dcterms:modified>
</cp:coreProperties>
</file>