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63" r:id="rId4"/>
    <p:sldId id="271" r:id="rId5"/>
    <p:sldId id="272" r:id="rId6"/>
    <p:sldId id="275" r:id="rId7"/>
    <p:sldId id="274" r:id="rId8"/>
    <p:sldId id="278" r:id="rId9"/>
    <p:sldId id="273" r:id="rId10"/>
    <p:sldId id="279" r:id="rId11"/>
    <p:sldId id="280" r:id="rId12"/>
    <p:sldId id="270" r:id="rId13"/>
    <p:sldId id="268" r:id="rId14"/>
    <p:sldId id="28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099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14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2518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1211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895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11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518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72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74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4154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73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BF21B-B0FB-419E-8EA0-F69A724AF4B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5FFEA-22AE-4760-88AD-5452CB186D1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281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7439" y="260648"/>
            <a:ext cx="80648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Талисманы Зимней Олимпиады  Сочи - 2014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моя библиотека\детский сад\олимпиада\logo_olimp_igr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7213" y="1831053"/>
            <a:ext cx="5292241" cy="3026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5072075"/>
            <a:ext cx="87154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</a:rPr>
              <a:t>Подготовила: ученица   3 «А» класса МБУ-лицея №60  </a:t>
            </a:r>
            <a:r>
              <a:rPr lang="ru-RU" sz="2400" b="1" i="1" dirty="0" smtClean="0">
                <a:solidFill>
                  <a:schemeClr val="tx2"/>
                </a:solidFill>
              </a:rPr>
              <a:t>Строкова Анна</a:t>
            </a:r>
          </a:p>
          <a:p>
            <a:r>
              <a:rPr lang="ru-RU" sz="2000" b="1" i="1" dirty="0" smtClean="0">
                <a:solidFill>
                  <a:schemeClr val="tx2"/>
                </a:solidFill>
              </a:rPr>
              <a:t>Руководитель проекта: учитель начальных классов </a:t>
            </a:r>
          </a:p>
          <a:p>
            <a:r>
              <a:rPr lang="ru-RU" sz="2400" b="1" i="1" dirty="0" err="1" smtClean="0">
                <a:solidFill>
                  <a:schemeClr val="tx2"/>
                </a:solidFill>
              </a:rPr>
              <a:t>Логунова</a:t>
            </a:r>
            <a:r>
              <a:rPr lang="ru-RU" sz="2400" b="1" i="1" dirty="0" smtClean="0">
                <a:solidFill>
                  <a:schemeClr val="tx2"/>
                </a:solidFill>
              </a:rPr>
              <a:t> Елена Александровна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01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4" y="7245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48" y="814902"/>
            <a:ext cx="36701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БЕЛЫЙ МЕДВЕДЬ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764" y="4581128"/>
            <a:ext cx="84804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tx2"/>
                </a:solidFill>
              </a:rPr>
              <a:t>Несмотря на кажущуюся неповоротливость, </a:t>
            </a:r>
            <a:r>
              <a:rPr lang="ru-RU" sz="2200" b="1" dirty="0">
                <a:solidFill>
                  <a:schemeClr val="tx2"/>
                </a:solidFill>
              </a:rPr>
              <a:t>белые медведи </a:t>
            </a:r>
            <a:r>
              <a:rPr lang="ru-RU" sz="2200" dirty="0">
                <a:solidFill>
                  <a:schemeClr val="tx2"/>
                </a:solidFill>
              </a:rPr>
              <a:t>даже на суше быстры и ловки, а в воде легко плавают и ныряют. Очень густая, плотная шерсть защищает тело медведя от холода и намокания в ледяной </a:t>
            </a:r>
            <a:r>
              <a:rPr lang="ru-RU" sz="2200" dirty="0" smtClean="0">
                <a:solidFill>
                  <a:schemeClr val="tx2"/>
                </a:solidFill>
              </a:rPr>
              <a:t>воде. </a:t>
            </a:r>
            <a:r>
              <a:rPr lang="ru-RU" sz="2200" dirty="0">
                <a:solidFill>
                  <a:schemeClr val="tx2"/>
                </a:solidFill>
              </a:rPr>
              <a:t>Белая окраска способствует маскировке хищника. Хорошо развиты обоняние, слух и зрение — свою добычу медведь может увидеть за несколько </a:t>
            </a:r>
            <a:r>
              <a:rPr lang="ru-RU" sz="2200" dirty="0" smtClean="0">
                <a:solidFill>
                  <a:schemeClr val="tx2"/>
                </a:solidFill>
              </a:rPr>
              <a:t>километров.</a:t>
            </a:r>
            <a:endParaRPr lang="ru-RU" sz="2200" dirty="0">
              <a:solidFill>
                <a:schemeClr val="tx2"/>
              </a:solidFill>
            </a:endParaRPr>
          </a:p>
        </p:txBody>
      </p:sp>
      <p:pic>
        <p:nvPicPr>
          <p:cNvPr id="6146" name="Picture 2" descr="D:\моя библиотека\детский сад\олимпиада\19800-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808312" cy="35143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242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4592741"/>
              </p:ext>
            </p:extLst>
          </p:nvPr>
        </p:nvGraphicFramePr>
        <p:xfrm>
          <a:off x="611560" y="343580"/>
          <a:ext cx="4392487" cy="6170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6"/>
                <a:gridCol w="3528391"/>
              </a:tblGrid>
              <a:tr h="6399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</a:rPr>
                        <a:t>Качества, необходимые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спортсмену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Сила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18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Ловкость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Быстрота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Гибкость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Выносливость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Целеустремлённость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Дисциплинированность 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Ответственность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Выдержка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Внимательность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Трудолюбие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Концентрация внимания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Закалённость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Меткость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Смелость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Решительность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31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Самоотверженность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025" name="Picture 1" descr="D:\моя библиотека\детский сад\олимпиада\uasgdwl7z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1577" y="836712"/>
            <a:ext cx="3168352" cy="3960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3217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443841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В ходе проведения исследования получены </a:t>
            </a:r>
          </a:p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следующие результаты:</a:t>
            </a:r>
          </a:p>
          <a:p>
            <a:pPr algn="ctr"/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Узнали, что в результате голосования было выбрано три Олимпийских талисмана: белый медведь, заяц, леопард.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Выяснили какими способностями обладают эти животные.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Определили какими качествами должен обладать спортсмен, чтобы победить в Олимпийских играх.</a:t>
            </a: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1147486" y="614591"/>
            <a:ext cx="71287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 исследования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81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75"/>
                            </p:stCondLst>
                            <p:childTnLst>
                              <p:par>
                                <p:cTn id="14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75"/>
                            </p:stCondLst>
                            <p:childTnLst>
                              <p:par>
                                <p:cTn id="17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475"/>
                            </p:stCondLst>
                            <p:childTnLst>
                              <p:par>
                                <p:cTn id="24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7.40741E-7 L 0.00486 -0.06945 " pathEditMode="relative" rAng="0" ptsTypes="AA">
                                      <p:cBhvr>
                                        <p:cTn id="2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3472"/>
                                    </p:animMotion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75"/>
                            </p:stCondLst>
                            <p:childTnLst>
                              <p:par>
                                <p:cTn id="31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7108" y="994701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Таким образом, на выбор людей, голосовавших за леопарда, зайца и белого медведя, повлияло то, </a:t>
            </a:r>
            <a:r>
              <a:rPr lang="ru-RU" sz="2400" dirty="0">
                <a:solidFill>
                  <a:schemeClr val="tx2"/>
                </a:solidFill>
              </a:rPr>
              <a:t>что эти животные обладают качествами, </a:t>
            </a:r>
            <a:r>
              <a:rPr lang="ru-RU" sz="2400" dirty="0" smtClean="0">
                <a:solidFill>
                  <a:schemeClr val="tx2"/>
                </a:solidFill>
              </a:rPr>
              <a:t>которые необходимы спортсменам для участия и победы в Олимпийских играх, а именно силой, ловкостью, смелостью, быстротой, выносливостью, целеустремленностью. 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2683826" y="260648"/>
            <a:ext cx="38164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D:\моя библиотека\детский сад\олимпиада\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441969"/>
            <a:ext cx="5011585" cy="2558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21831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я библиотека\детский сад\картинки\Рисунок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88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5966" y="2551837"/>
            <a:ext cx="42562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внимание!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81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214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2194"/>
            <a:ext cx="8229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исследования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214" y="1357323"/>
            <a:ext cx="828925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Актуальность и выбор темы исследования определены следующими факторами:</a:t>
            </a: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</a:rPr>
              <a:t>Во-первых, </a:t>
            </a:r>
            <a:r>
              <a:rPr lang="ru-RU" sz="2800" dirty="0" smtClean="0">
                <a:solidFill>
                  <a:schemeClr val="tx2"/>
                </a:solidFill>
              </a:rPr>
              <a:t>именно в нашей стране будет проходить грандиозное событие – </a:t>
            </a:r>
            <a:r>
              <a:rPr lang="en-US" sz="2800" dirty="0" smtClean="0">
                <a:solidFill>
                  <a:schemeClr val="tx2"/>
                </a:solidFill>
              </a:rPr>
              <a:t>XXII </a:t>
            </a:r>
            <a:r>
              <a:rPr lang="ru-RU" sz="2800" dirty="0" smtClean="0">
                <a:solidFill>
                  <a:schemeClr val="tx2"/>
                </a:solidFill>
              </a:rPr>
              <a:t>зимние Олимпийские игры;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</a:rPr>
              <a:t>Во-вторых, </a:t>
            </a:r>
            <a:r>
              <a:rPr lang="ru-RU" sz="2800" dirty="0" smtClean="0">
                <a:solidFill>
                  <a:schemeClr val="tx2"/>
                </a:solidFill>
              </a:rPr>
              <a:t>у детей мало знаний о символах Олимпийских игр;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</a:rPr>
              <a:t>В-третьих, </a:t>
            </a:r>
            <a:r>
              <a:rPr lang="ru-RU" sz="2800" dirty="0" smtClean="0">
                <a:solidFill>
                  <a:schemeClr val="tx2"/>
                </a:solidFill>
              </a:rPr>
              <a:t>выяснить, почему именно Леопард, Заяц  и Медведь являются талисманами зимней Олимпиады в Сочи.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26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1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8713" y="260648"/>
            <a:ext cx="8229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исследования: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745" y="980728"/>
            <a:ext cx="8680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собрать сведения о леопарде, зайце, белом медведе.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648" y="1988840"/>
            <a:ext cx="7933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Основные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исследования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и способы их решения: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Узнать, какие выбраны талисманы для Зимней Олимпиады в Сочи.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Выяснить, </a:t>
            </a:r>
            <a:r>
              <a:rPr lang="ru-RU" sz="2800" dirty="0">
                <a:solidFill>
                  <a:schemeClr val="tx2"/>
                </a:solidFill>
              </a:rPr>
              <a:t>какими способностями обладают </a:t>
            </a:r>
            <a:r>
              <a:rPr lang="ru-RU" sz="2800" dirty="0" smtClean="0">
                <a:solidFill>
                  <a:schemeClr val="tx2"/>
                </a:solidFill>
              </a:rPr>
              <a:t>животные, ставшие прототипами талисманов.</a:t>
            </a:r>
          </a:p>
          <a:p>
            <a:pPr marL="457200" indent="-457200">
              <a:buAutoNum type="arabicPeriod"/>
            </a:pPr>
            <a:r>
              <a:rPr lang="ru-RU" sz="2800" dirty="0" err="1" smtClean="0">
                <a:solidFill>
                  <a:schemeClr val="tx2"/>
                </a:solidFill>
              </a:rPr>
              <a:t>Определить,какими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качествами должен обладать спортсмен, чтобы победить в Олимпийских играх.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31717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Гипотеза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7" y="1700808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Я  предположила, что  физические качества леопарда, зайца и белого медведя необходимы спортсменам для участия и победы в Олимпийских играх, что и повлияло на выбор людей голосовавших за них.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911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214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784" y="332656"/>
            <a:ext cx="61775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1 сентября 2010 года </a:t>
            </a:r>
            <a:r>
              <a:rPr lang="ru-RU" sz="2400" dirty="0" smtClean="0">
                <a:solidFill>
                  <a:schemeClr val="tx2"/>
                </a:solidFill>
              </a:rPr>
              <a:t>организационный </a:t>
            </a:r>
            <a:r>
              <a:rPr lang="ru-RU" sz="2400" dirty="0">
                <a:solidFill>
                  <a:schemeClr val="tx2"/>
                </a:solidFill>
              </a:rPr>
              <a:t>комитет зимних олимпийских </a:t>
            </a:r>
            <a:r>
              <a:rPr lang="ru-RU" sz="2400" dirty="0" smtClean="0">
                <a:solidFill>
                  <a:schemeClr val="tx2"/>
                </a:solidFill>
              </a:rPr>
              <a:t>игр</a:t>
            </a: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dirty="0" smtClean="0">
                <a:solidFill>
                  <a:schemeClr val="tx2"/>
                </a:solidFill>
              </a:rPr>
              <a:t>в </a:t>
            </a:r>
            <a:r>
              <a:rPr lang="ru-RU" sz="2400" dirty="0">
                <a:solidFill>
                  <a:schemeClr val="tx2"/>
                </a:solidFill>
              </a:rPr>
              <a:t>Сочи </a:t>
            </a:r>
            <a:r>
              <a:rPr lang="ru-RU" sz="2400" dirty="0" smtClean="0">
                <a:solidFill>
                  <a:schemeClr val="tx2"/>
                </a:solidFill>
              </a:rPr>
              <a:t>объявили </a:t>
            </a:r>
            <a:r>
              <a:rPr lang="ru-RU" sz="2400" b="1" dirty="0">
                <a:solidFill>
                  <a:schemeClr val="tx2"/>
                </a:solidFill>
              </a:rPr>
              <a:t>всероссийский конкурс </a:t>
            </a:r>
            <a:r>
              <a:rPr lang="ru-RU" sz="2400" b="1" dirty="0" smtClean="0">
                <a:solidFill>
                  <a:schemeClr val="tx2"/>
                </a:solidFill>
              </a:rPr>
              <a:t>талисманов</a:t>
            </a:r>
            <a:r>
              <a:rPr lang="ru-RU" sz="2400" dirty="0" smtClean="0">
                <a:solidFill>
                  <a:schemeClr val="tx2"/>
                </a:solidFill>
              </a:rPr>
              <a:t>, </a:t>
            </a:r>
            <a:r>
              <a:rPr lang="ru-RU" sz="2400" dirty="0">
                <a:solidFill>
                  <a:schemeClr val="tx2"/>
                </a:solidFill>
              </a:rPr>
              <a:t>в котором мог принять участие любой желающий. Всего на конкурс было прислано 24 048 работ от участников со всех регионов России и граждан, проживающих за рубежом.</a:t>
            </a:r>
          </a:p>
        </p:txBody>
      </p:sp>
      <p:pic>
        <p:nvPicPr>
          <p:cNvPr id="3074" name="Picture 2" descr="D:\моя библиотека\детский сад\олимпиада\1284288795_1284098646_talisman_2014_4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5978" y="3171176"/>
            <a:ext cx="2055190" cy="2490072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оя библиотека\детский сад\олимпиада\1293122455_telisman_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71802" y="3429000"/>
            <a:ext cx="2908015" cy="2655565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моя библиотека\детский сад\олимпиада\1293443463_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05296" y="3714764"/>
            <a:ext cx="2535382" cy="2851836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375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214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2584" y="500042"/>
            <a:ext cx="7433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4000" b="1" dirty="0" smtClean="0">
                <a:solidFill>
                  <a:schemeClr val="tx2"/>
                </a:solidFill>
              </a:rPr>
              <a:t>21 </a:t>
            </a:r>
            <a:r>
              <a:rPr lang="ru-RU" sz="4000" b="1" dirty="0">
                <a:solidFill>
                  <a:schemeClr val="tx2"/>
                </a:solidFill>
              </a:rPr>
              <a:t>декабря 2010 года </a:t>
            </a:r>
            <a:r>
              <a:rPr lang="ru-RU" sz="4000" dirty="0" smtClean="0">
                <a:solidFill>
                  <a:schemeClr val="tx2"/>
                </a:solidFill>
              </a:rPr>
              <a:t>были </a:t>
            </a:r>
            <a:r>
              <a:rPr lang="ru-RU" sz="4000" dirty="0">
                <a:solidFill>
                  <a:schemeClr val="tx2"/>
                </a:solidFill>
              </a:rPr>
              <a:t>подведены итоги первого тура выбора талисманов </a:t>
            </a:r>
            <a:r>
              <a:rPr lang="ru-RU" sz="4000" dirty="0" smtClean="0">
                <a:solidFill>
                  <a:schemeClr val="tx2"/>
                </a:solidFill>
              </a:rPr>
              <a:t>Олимпийских игр.  Экспертное </a:t>
            </a:r>
            <a:r>
              <a:rPr lang="ru-RU" sz="4000" dirty="0">
                <a:solidFill>
                  <a:schemeClr val="tx2"/>
                </a:solidFill>
              </a:rPr>
              <a:t>жюри выбрало из присланных </a:t>
            </a:r>
            <a:r>
              <a:rPr lang="ru-RU" sz="4000" dirty="0" smtClean="0">
                <a:solidFill>
                  <a:schemeClr val="tx2"/>
                </a:solidFill>
              </a:rPr>
              <a:t>работ</a:t>
            </a:r>
          </a:p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11 </a:t>
            </a:r>
            <a:r>
              <a:rPr lang="ru-RU" sz="4000" b="1" dirty="0">
                <a:solidFill>
                  <a:schemeClr val="tx2"/>
                </a:solidFill>
              </a:rPr>
              <a:t>вариантов </a:t>
            </a:r>
            <a:r>
              <a:rPr lang="ru-RU" sz="4000" dirty="0">
                <a:solidFill>
                  <a:schemeClr val="tx2"/>
                </a:solidFill>
              </a:rPr>
              <a:t>идей для Олимпийских </a:t>
            </a:r>
            <a:r>
              <a:rPr lang="ru-RU" sz="4000" dirty="0" smtClean="0">
                <a:solidFill>
                  <a:schemeClr val="tx2"/>
                </a:solidFill>
              </a:rPr>
              <a:t>игр.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44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63" y="-3338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моя библиотека\детский сад\олимпиада\RIA-870863-Preview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27496" y="289276"/>
            <a:ext cx="7867482" cy="4623493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4640" y="5090565"/>
            <a:ext cx="79437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Из финальных вариантов талисманы были окончательно </a:t>
            </a:r>
            <a:r>
              <a:rPr lang="ru-RU" sz="2400" dirty="0" smtClean="0">
                <a:solidFill>
                  <a:schemeClr val="tx2"/>
                </a:solidFill>
              </a:rPr>
              <a:t>выбраны 26 февраля 2011 года.</a:t>
            </a: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dirty="0" smtClean="0">
                <a:solidFill>
                  <a:schemeClr val="tx2"/>
                </a:solidFill>
              </a:rPr>
              <a:t>Жюри </a:t>
            </a:r>
            <a:r>
              <a:rPr lang="ru-RU" sz="2400" dirty="0">
                <a:solidFill>
                  <a:schemeClr val="tx2"/>
                </a:solidFill>
              </a:rPr>
              <a:t>объявило сразу </a:t>
            </a:r>
            <a:r>
              <a:rPr lang="ru-RU" sz="2400" b="1" dirty="0">
                <a:solidFill>
                  <a:schemeClr val="tx2"/>
                </a:solidFill>
              </a:rPr>
              <a:t>трёх победителей</a:t>
            </a:r>
            <a:r>
              <a:rPr lang="ru-RU" sz="2400" dirty="0">
                <a:solidFill>
                  <a:schemeClr val="tx2"/>
                </a:solidFill>
              </a:rPr>
              <a:t>, все белого цвета, соответствуя зимнему характеру олимпиады, которые и стали </a:t>
            </a:r>
            <a:r>
              <a:rPr lang="ru-RU" sz="2400" dirty="0" smtClean="0">
                <a:solidFill>
                  <a:schemeClr val="tx2"/>
                </a:solidFill>
              </a:rPr>
              <a:t>талисманами.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23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214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83768" y="197481"/>
            <a:ext cx="38164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ЛЕОПАРД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D:\моя библиотека\детский сад\олимпиада\логотип Ко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0985" y="943304"/>
            <a:ext cx="2752780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0678" y="4437112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/>
                </a:solidFill>
              </a:rPr>
              <a:t>Леопард </a:t>
            </a:r>
            <a:r>
              <a:rPr lang="ru-RU" sz="2200" dirty="0" smtClean="0">
                <a:solidFill>
                  <a:schemeClr val="tx2"/>
                </a:solidFill>
              </a:rPr>
              <a:t>пьёт ежедневно, однако может даже в течение месяца обходиться без воды, прекрасно ориентируется в пространстве, острота его слуха в 2 раза превышает человеческую, а видит леопард в темноте в 6 раз лучше, чем человек. Скорость </a:t>
            </a:r>
            <a:r>
              <a:rPr lang="ru-RU" sz="2200" dirty="0">
                <a:solidFill>
                  <a:schemeClr val="tx2"/>
                </a:solidFill>
              </a:rPr>
              <a:t>его бега 16 - 18 метров в секунду, а восьми-десятиметровые прыжки в длину и четырехметровые в высоту для него </a:t>
            </a:r>
            <a:r>
              <a:rPr lang="ru-RU" sz="2200" dirty="0" smtClean="0">
                <a:solidFill>
                  <a:schemeClr val="tx2"/>
                </a:solidFill>
              </a:rPr>
              <a:t>обычны</a:t>
            </a:r>
            <a:r>
              <a:rPr lang="ru-RU" sz="22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1883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38" y="214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1062253"/>
            <a:ext cx="4071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 А Я Ц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1" name="Picture 3" descr="D:\моя библиотека\детский сад\олимпиада\cf9134fb_resizedScaled_659to49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005"/>
          <a:stretch/>
        </p:blipFill>
        <p:spPr bwMode="auto">
          <a:xfrm>
            <a:off x="5286380" y="500042"/>
            <a:ext cx="2952328" cy="34301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8790" y="3935090"/>
            <a:ext cx="8127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У зайца </a:t>
            </a:r>
            <a:r>
              <a:rPr lang="ru-RU" sz="2000" dirty="0">
                <a:solidFill>
                  <a:schemeClr val="tx2"/>
                </a:solidFill>
              </a:rPr>
              <a:t>есть два основных качества - ЛОВКОСТЬ и </a:t>
            </a:r>
            <a:r>
              <a:rPr lang="ru-RU" sz="2000" dirty="0" smtClean="0">
                <a:solidFill>
                  <a:schemeClr val="tx2"/>
                </a:solidFill>
              </a:rPr>
              <a:t>СКОРОСТЬ</a:t>
            </a:r>
            <a:r>
              <a:rPr lang="ru-RU" sz="2000" dirty="0">
                <a:solidFill>
                  <a:schemeClr val="tx2"/>
                </a:solidFill>
              </a:rPr>
              <a:t>.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Некоторые </a:t>
            </a:r>
            <a:r>
              <a:rPr lang="ru-RU" sz="2000" dirty="0">
                <a:solidFill>
                  <a:schemeClr val="tx2"/>
                </a:solidFill>
              </a:rPr>
              <a:t>зайцы могут развивать скорость до 50 км/ч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 Зайцы хорошие стратеги и тактики, они </a:t>
            </a:r>
            <a:r>
              <a:rPr lang="ru-RU" sz="2000" dirty="0">
                <a:solidFill>
                  <a:schemeClr val="tx2"/>
                </a:solidFill>
              </a:rPr>
              <a:t>научились запутывать следы, петлять, сбивая с толку преследователя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endParaRPr lang="ru-RU" sz="2000" dirty="0" smtClean="0">
              <a:solidFill>
                <a:schemeClr val="tx2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У </a:t>
            </a:r>
            <a:r>
              <a:rPr lang="ru-RU" sz="2000" dirty="0">
                <a:solidFill>
                  <a:schemeClr val="tx2"/>
                </a:solidFill>
              </a:rPr>
              <a:t>зайца очень </a:t>
            </a:r>
            <a:r>
              <a:rPr lang="ru-RU" sz="2000" dirty="0" smtClean="0">
                <a:solidFill>
                  <a:schemeClr val="tx2"/>
                </a:solidFill>
              </a:rPr>
              <a:t>крепкие нервы: при </a:t>
            </a:r>
            <a:r>
              <a:rPr lang="ru-RU" sz="2000" dirty="0">
                <a:solidFill>
                  <a:schemeClr val="tx2"/>
                </a:solidFill>
              </a:rPr>
              <a:t>приближении охотников </a:t>
            </a:r>
            <a:r>
              <a:rPr lang="ru-RU" sz="2000" dirty="0" smtClean="0">
                <a:solidFill>
                  <a:schemeClr val="tx2"/>
                </a:solidFill>
              </a:rPr>
              <a:t>он </a:t>
            </a:r>
            <a:r>
              <a:rPr lang="ru-RU" sz="2000" dirty="0">
                <a:solidFill>
                  <a:schemeClr val="tx2"/>
                </a:solidFill>
              </a:rPr>
              <a:t>лежит на месте, </a:t>
            </a:r>
            <a:r>
              <a:rPr lang="ru-RU" sz="2000" dirty="0" smtClean="0">
                <a:solidFill>
                  <a:schemeClr val="tx2"/>
                </a:solidFill>
              </a:rPr>
              <a:t>в надежде </a:t>
            </a:r>
            <a:r>
              <a:rPr lang="ru-RU" sz="2000" dirty="0">
                <a:solidFill>
                  <a:schemeClr val="tx2"/>
                </a:solidFill>
              </a:rPr>
              <a:t>на то, что враг свернет в </a:t>
            </a:r>
            <a:r>
              <a:rPr lang="ru-RU" sz="2000" dirty="0" smtClean="0">
                <a:solidFill>
                  <a:schemeClr val="tx2"/>
                </a:solidFill>
              </a:rPr>
              <a:t>сторону.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У </a:t>
            </a:r>
            <a:r>
              <a:rPr lang="ru-RU" sz="2000" dirty="0">
                <a:solidFill>
                  <a:schemeClr val="tx2"/>
                </a:solidFill>
              </a:rPr>
              <a:t>зайца длинные задние лапы, поэтому ему в гору бежать легче, </a:t>
            </a:r>
            <a:r>
              <a:rPr lang="ru-RU" sz="2000" dirty="0" smtClean="0">
                <a:solidFill>
                  <a:schemeClr val="tx2"/>
                </a:solidFill>
              </a:rPr>
              <a:t>чем </a:t>
            </a:r>
            <a:r>
              <a:rPr lang="ru-RU" sz="2000" dirty="0">
                <a:solidFill>
                  <a:schemeClr val="tx2"/>
                </a:solidFill>
              </a:rPr>
              <a:t>под гору, поэтому под гору заяц катится кубарем вниз.</a:t>
            </a:r>
          </a:p>
        </p:txBody>
      </p:sp>
    </p:spTree>
    <p:extLst>
      <p:ext uri="{BB962C8B-B14F-4D97-AF65-F5344CB8AC3E}">
        <p14:creationId xmlns:p14="http://schemas.microsoft.com/office/powerpoint/2010/main" xmlns="" val="109810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531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Слайд 1</vt:lpstr>
      <vt:lpstr>Актуальность исследования</vt:lpstr>
      <vt:lpstr>Цель исследования:</vt:lpstr>
      <vt:lpstr>Гипотеза</vt:lpstr>
      <vt:lpstr>Слайд 5</vt:lpstr>
      <vt:lpstr>Слайд 6</vt:lpstr>
      <vt:lpstr>Слайд 7</vt:lpstr>
      <vt:lpstr>ЛЕОПАРД</vt:lpstr>
      <vt:lpstr>З А Я Ц</vt:lpstr>
      <vt:lpstr>БЕЛЫЙ МЕДВЕДЬ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Admin</cp:lastModifiedBy>
  <cp:revision>44</cp:revision>
  <dcterms:created xsi:type="dcterms:W3CDTF">2014-01-07T14:07:32Z</dcterms:created>
  <dcterms:modified xsi:type="dcterms:W3CDTF">2014-01-26T12:58:04Z</dcterms:modified>
</cp:coreProperties>
</file>