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63D0F2-8D26-4266-9ABC-CDBB261FA99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D82280-FC75-435C-ADC8-0167473A4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142985"/>
            <a:ext cx="7315224" cy="245746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Технологии развития профессионально – педагогического общения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572140"/>
            <a:ext cx="7272334" cy="785818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pPr algn="r"/>
            <a:r>
              <a:rPr lang="ru-RU" sz="1600" dirty="0" smtClean="0"/>
              <a:t> .</a:t>
            </a:r>
            <a:endParaRPr lang="ru-RU" sz="1600" dirty="0"/>
          </a:p>
        </p:txBody>
      </p:sp>
      <p:pic>
        <p:nvPicPr>
          <p:cNvPr id="14338" name="Picture 2" descr="&amp;Rcy;&amp;acy;&amp;scy;&amp;scy;&amp;mcy;&amp;ocy;&amp;tcy;&amp;rcy;&amp;icy;&amp;mcy; &amp;scy;&amp;tcy;&amp;icy;&amp;lcy;&amp;icy; &amp;pcy;&amp;iecy;&amp;dcy;&amp;acy;&amp;gcy;&amp;ocy;&amp;gcy;&amp;icy;&amp;chcy;&amp;iecy;&amp;scy;&amp;kcy;&amp;ocy;&amp;gcy;&amp;ocy; &amp;ocy;&amp;bcy;&amp;shchcy;&amp;iecy;&amp;ncy;&amp;icy;&amp;yacy; &amp;vcy;&amp;ocy;&amp;scy;&amp;pcy;&amp;icy;&amp;tcy;&amp;acy;&amp;tcy;&amp;iecy;&amp;l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3993" y="3857628"/>
            <a:ext cx="2851768" cy="2366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5.Организация содержательной и эмоциональной обратной связи.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Содержательная обратная связь дает информацию об уровне усвоения учащимися учебного материала. Она осуществляется с помощью фронтального и оперативного индивидуального опроса, периодической постановки вопросов на выяснение понимания и анализа выполненных заданий.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Эмоциональная обратная связь устанавливается педагогом через чувствование настроя класса на данном уроке или мероприятии, уловить который можно только по поведению учащихся, выражениям их лиц и глаз, по отдельным репликам и эмоциональным реакциям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358114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 Список использованных источников </a:t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Кан-Калик, В.А. Учителю о педагогическом общении: кн. для учителя / В.А. Кан- Калик. - М.: Просвещение, 1987. - 290 с.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Турченко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, В,И. Дошкольная педагогика: учебное пособие /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В.И.Турченко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. -  М.: ФЛИНТА: Московский психолого-социальный университет, 2012. -256 с.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3.Электронные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ресуры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Интернет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715304" cy="47705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едагогическое общение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многоплановый процесс организации, установления и развития коммуникации, взаимопонимания и взаимодействия между педагогами и учащимися, порождаемый целями и содержанием их совместной деятельности.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педагогического общения осуществляется обучение приемам и способам умственной деятельности, формирование мыслительных процессов, управление процессами учения, обучение приемам работы, постоянное поддержание заинтересованности учащихся на самом уроке, мотивационное обеспечение учебного процесса, нормативных взаимоотношений с коллективом и с учителем, снятие эмоциональной напряженности.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686700" cy="10001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Цели профессионально – педагогического общения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2214554"/>
            <a:ext cx="3071834" cy="378621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Биологическое общение направлено на удовлетворение биологических потребностей, поддержание, сохранение и развитие организма человека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0694" y="2143116"/>
            <a:ext cx="3071834" cy="378621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Социальное общение нацелено на удовлетворение познавательных, творческих, эстетических, нравственных человеческих потребностей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85795"/>
            <a:ext cx="7429552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«Воспитание будет эффективным в том случае, если у ребенка вызвано положительное отношение к тому, что мы хотим у него воспитать» (В.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Кан-Калик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При этом то или иное отношение всегда формируется через сложившийся механизм общения   Поэтому  так важно  педагогу овладеть технологией педагогического общения. Незнание технологии приводит к тому, что коммуникативные действия осуществляются путем проб и ошибок.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cs309527.userapi.com/v309527089/2869/8u9mQO8EKH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257683"/>
            <a:ext cx="2357454" cy="238602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Педагогическое общение как особый вид творчества в технологическом плане - это</a:t>
            </a:r>
            <a:endParaRPr lang="ru-RU" sz="2800" dirty="0">
              <a:ln w="1016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Умение передать информацию</a:t>
            </a:r>
          </a:p>
          <a:p>
            <a:endParaRPr lang="ru-RU" sz="2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Умение понять состояние ученика</a:t>
            </a:r>
          </a:p>
          <a:p>
            <a:endParaRPr lang="ru-RU" sz="2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Умение организовать    взаимоотношения с детьми</a:t>
            </a:r>
          </a:p>
          <a:p>
            <a:endParaRPr lang="ru-RU" sz="2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Искусство воздействия на партнера  по общению</a:t>
            </a:r>
          </a:p>
          <a:p>
            <a:endParaRPr lang="ru-RU" sz="28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Умение управлять собственным психическим состоянием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Этапы решения коммуникативных зад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ач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Ориентирование в условиях общения, т. е. осознание педагогом собственного стиля общения с детьми; мысленное восстановление предыдущих особенностей общения; уточнение стиля общения в новых условиях деятельности; конкретизация объекта общения (класс, группа или отдельный воспитанник)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Scy;&amp;ucy;&amp;shchcy;&amp;ncy;&amp;ocy;&amp;scy;&amp;tcy;&amp;softcy; &amp;pcy;&amp;iecy;&amp;dcy;&amp;acy;&amp;gcy;&amp;ocy;&amp;gcy;&amp;icy;&amp;chcy;&amp;iecy;&amp;scy;&amp;kcy;&amp;ocy;&amp;jcy; &amp;scy;&amp;icy;&amp;tcy;&amp;ucy;&amp;acy;&amp;tscy;&amp;icy;&amp;icy;. &amp;Pcy;&amp;rcy;&amp;ocy;&amp;tcy;&amp;icy;&amp;vcy;&amp;ocy;&amp;rcy;&amp;iecy;&amp;chcy;&amp;icy;&amp;iecy;. &amp;Rcy;&amp;acy;&amp;zcy;&amp;vcy;&amp;icy;&amp;tcy;&amp;icy;&amp;iecy;. &amp;Rcy;&amp;acy;&amp;zcy;&amp;rcy;&amp;iecy;&amp;shcy;&amp;iecy;&amp;ncy;&amp;icy;&amp;ie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643446"/>
            <a:ext cx="2219325" cy="20574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Привлечение внимания, используя варианты: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вербальное общение с воспитанниками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пауза с активным требованием внимания к себе;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двигательно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знаковый (демонстрация таблиц, картин и т. д.)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смешанный вариант</a:t>
            </a:r>
          </a:p>
        </p:txBody>
      </p:sp>
      <p:pic>
        <p:nvPicPr>
          <p:cNvPr id="1026" name="Picture 2" descr="http://900igr.net/datai/pedagogika/Vzaimodejstvie-pedagoga-i-uchaschegosja/0013-014--Model-avtoritarnaja-JA-sam-uchebno-vospitatelnyj-protse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143380"/>
            <a:ext cx="2214578" cy="21478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«Зондирование души объекта» - педагог уточняет сложившиеся на предыдущих стадиях  представление об условиях общения и возможных коммуникативных задачах, пытается уловить уровень готовности аудитории к немедленному началу продуктивного общения.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cs405425.userapi.com/v405425430/4d3a/KwjDy0_cvh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857628"/>
            <a:ext cx="4786346" cy="27860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64360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Осуществление вербального общения (основной этап). Успешность такого общения предполагает наличие у педагога - - хорошей вербальной памяти;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умений правильно отбирать языковые средства, обеспечивающие яркую, выразительную речь,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 логически строить изложение передаваемой информации, ориентировать речь на собеседника;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высокого уровня  предвосхищения.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488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Технологии развития профессионально – педагогического общения</vt:lpstr>
      <vt:lpstr>Слайд 2</vt:lpstr>
      <vt:lpstr>Цели профессионально – педагогического общения</vt:lpstr>
      <vt:lpstr>Слайд 4</vt:lpstr>
      <vt:lpstr>Педагогическое общение как особый вид творчества в технологическом плане - это</vt:lpstr>
      <vt:lpstr>Этапы решения коммуникативных задач</vt:lpstr>
      <vt:lpstr>Слайд 7</vt:lpstr>
      <vt:lpstr>Слайд 8</vt:lpstr>
      <vt:lpstr>Слайд 9</vt:lpstr>
      <vt:lpstr>Слайд 10</vt:lpstr>
      <vt:lpstr>    Список использованных источников    1.Кан-Калик, В.А. Учителю о педагогическом общении: кн. для учителя / В.А. Кан- Калик. - М.: Просвещение, 1987. - 290 с.   2. Турченко, В,И. Дошкольная педагогика: учебное пособие / В.И.Турченко. -  М.: ФЛИНТА: Московский психолого-социальный университет, 2012. -256 с.  3.Электронные ресуры Интернет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развития профессионально – педагогического общения</dc:title>
  <dc:creator>ЛЕНА</dc:creator>
  <cp:lastModifiedBy>ЛЕНА</cp:lastModifiedBy>
  <cp:revision>46</cp:revision>
  <dcterms:created xsi:type="dcterms:W3CDTF">2013-06-16T16:12:00Z</dcterms:created>
  <dcterms:modified xsi:type="dcterms:W3CDTF">2014-01-26T16:54:48Z</dcterms:modified>
</cp:coreProperties>
</file>