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BB30E0-8C35-4E2F-B86D-2EB8121215A1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552645-44A5-49C1-A2B0-781B885B14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BB30E0-8C35-4E2F-B86D-2EB8121215A1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552645-44A5-49C1-A2B0-781B885B14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BB30E0-8C35-4E2F-B86D-2EB8121215A1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552645-44A5-49C1-A2B0-781B885B14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BB30E0-8C35-4E2F-B86D-2EB8121215A1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552645-44A5-49C1-A2B0-781B885B14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BB30E0-8C35-4E2F-B86D-2EB8121215A1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552645-44A5-49C1-A2B0-781B885B14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BB30E0-8C35-4E2F-B86D-2EB8121215A1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552645-44A5-49C1-A2B0-781B885B14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BB30E0-8C35-4E2F-B86D-2EB8121215A1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552645-44A5-49C1-A2B0-781B885B14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BB30E0-8C35-4E2F-B86D-2EB8121215A1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552645-44A5-49C1-A2B0-781B885B14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BB30E0-8C35-4E2F-B86D-2EB8121215A1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552645-44A5-49C1-A2B0-781B885B14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BB30E0-8C35-4E2F-B86D-2EB8121215A1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552645-44A5-49C1-A2B0-781B885B14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BB30E0-8C35-4E2F-B86D-2EB8121215A1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552645-44A5-49C1-A2B0-781B885B14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3BB30E0-8C35-4E2F-B86D-2EB8121215A1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1552645-44A5-49C1-A2B0-781B885B14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>
    <p:zoom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Revue TL" pitchFamily="82" charset="0"/>
              </a:rPr>
              <a:t>Тропа здоровья в детском саду</a:t>
            </a:r>
            <a:endParaRPr lang="ru-RU" dirty="0">
              <a:latin typeface="Revue TL" pitchFamily="82" charset="0"/>
            </a:endParaRPr>
          </a:p>
        </p:txBody>
      </p:sp>
      <p:pic>
        <p:nvPicPr>
          <p:cNvPr id="1026" name="Picture 2" descr="C:\Users\Эксперт\Desktop\5413257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29124" y="2214554"/>
            <a:ext cx="4286248" cy="321468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142976" y="214290"/>
            <a:ext cx="735477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GReverance" pitchFamily="2" charset="0"/>
                <a:ea typeface="Times New Roman" pitchFamily="18" charset="0"/>
                <a:cs typeface="Arial" pitchFamily="34" charset="0"/>
              </a:rPr>
              <a:t>Это – красиво и позитивно оформленная зона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GReverance" pitchFamily="2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_SimplerClg" pitchFamily="82" charset="-52"/>
              <a:cs typeface="Arial" pitchFamily="34" charset="0"/>
            </a:endParaRPr>
          </a:p>
        </p:txBody>
      </p:sp>
      <p:pic>
        <p:nvPicPr>
          <p:cNvPr id="3074" name="Picture 2" descr="C:\Users\Эксперт\Desktop\IMG_309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93805" y="1285860"/>
            <a:ext cx="3621071" cy="2714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5" name="Picture 3" descr="C:\Users\Эксперт\Desktop\Рисунок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2" y="3034647"/>
            <a:ext cx="4000528" cy="28165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000100" y="285728"/>
            <a:ext cx="792961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GReverance" pitchFamily="2" charset="0"/>
                <a:ea typeface="Times New Roman" pitchFamily="18" charset="0"/>
                <a:cs typeface="Arial" pitchFamily="34" charset="0"/>
              </a:rPr>
              <a:t>Это – зона массажа активных точек ступней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GReverance" pitchFamily="2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Эксперт\Desktop\e55babf736951582b3bbd044354c8d2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51955" y="1500174"/>
            <a:ext cx="6971345" cy="46434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Эксперт\Desktop\8614453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14290"/>
            <a:ext cx="5810289" cy="43577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387" name="Picture 3" descr="C:\Users\Эксперт\Desktop\orig_52b17851393ef63851d545578bdefa4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37020" y="3071810"/>
            <a:ext cx="5332544" cy="35528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Эксперт\Desktop\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357166"/>
            <a:ext cx="5689600" cy="4254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411" name="Picture 3" descr="C:\Users\Эксперт\Desktop\tropa0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496" y="2928934"/>
            <a:ext cx="4838700" cy="3657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Эксперт\Desktop\50c193d1c41b53ec487dd96e16763f20.jp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57422" y="428604"/>
            <a:ext cx="4572032" cy="60960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57158" y="0"/>
            <a:ext cx="8429684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GReverance" pitchFamily="2" charset="0"/>
                <a:ea typeface="Times New Roman" pitchFamily="18" charset="0"/>
                <a:cs typeface="Arial" pitchFamily="34" charset="0"/>
              </a:rPr>
              <a:t>Это – игра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GReverance" pitchFamily="2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4" name="Picture 2" descr="C:\Users\Эксперт\Desktop\detki_na_turniketk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6" y="857232"/>
            <a:ext cx="6827854" cy="54622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428728" y="0"/>
            <a:ext cx="685527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GReverance" pitchFamily="2" charset="0"/>
                <a:ea typeface="Times New Roman" pitchFamily="18" charset="0"/>
                <a:cs typeface="Arial" pitchFamily="34" charset="0"/>
              </a:rPr>
              <a:t>Это – зона экологического воспитания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GReverance" pitchFamily="2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2" name="Picture 2" descr="C:\Users\Эксперт\Desktop\track-in-the-garden-with-your-own-hands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488" y="714356"/>
            <a:ext cx="4251343" cy="31569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483" name="Picture 3" descr="C:\Users\Эксперт\Desktop\3e4d6394cf4afbd2cf5e8024fdb51ad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48" y="3143248"/>
            <a:ext cx="7886155" cy="33321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31</TotalTime>
  <Words>27</Words>
  <Application>Microsoft Office PowerPoint</Application>
  <PresentationFormat>Экран (4:3)</PresentationFormat>
  <Paragraphs>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Тропа здоровья в детском саду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Тропа здоровья в детском саду</dc:title>
  <dc:creator>Эксперт</dc:creator>
  <cp:lastModifiedBy>Эксперт</cp:lastModifiedBy>
  <cp:revision>5</cp:revision>
  <dcterms:created xsi:type="dcterms:W3CDTF">2013-09-11T16:02:47Z</dcterms:created>
  <dcterms:modified xsi:type="dcterms:W3CDTF">2014-01-24T16:26:57Z</dcterms:modified>
</cp:coreProperties>
</file>