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6" r:id="rId4"/>
    <p:sldId id="262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0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8E7E23-4A8A-4F9D-BE18-3AF859E1167C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8F69E-711C-48F8-87E6-51EC359A3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8E7E23-4A8A-4F9D-BE18-3AF859E1167C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8F69E-711C-48F8-87E6-51EC359A3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8E7E23-4A8A-4F9D-BE18-3AF859E1167C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8F69E-711C-48F8-87E6-51EC359A3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8E7E23-4A8A-4F9D-BE18-3AF859E1167C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8F69E-711C-48F8-87E6-51EC359A3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8E7E23-4A8A-4F9D-BE18-3AF859E1167C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8F69E-711C-48F8-87E6-51EC359A3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8E7E23-4A8A-4F9D-BE18-3AF859E1167C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8F69E-711C-48F8-87E6-51EC359A3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8E7E23-4A8A-4F9D-BE18-3AF859E1167C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8F69E-711C-48F8-87E6-51EC359A3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8E7E23-4A8A-4F9D-BE18-3AF859E1167C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8F69E-711C-48F8-87E6-51EC359A3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8E7E23-4A8A-4F9D-BE18-3AF859E1167C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8F69E-711C-48F8-87E6-51EC359A3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8E7E23-4A8A-4F9D-BE18-3AF859E1167C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8F69E-711C-48F8-87E6-51EC359A3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8E7E23-4A8A-4F9D-BE18-3AF859E1167C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8F69E-711C-48F8-87E6-51EC359A3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158E7E23-4A8A-4F9D-BE18-3AF859E1167C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788F69E-711C-48F8-87E6-51EC359A3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cover dir="r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gif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dasha46.narod.ru/Encyclopedic_Knowledge/Biology/Animals/Birds/2/Soroka1.jpg" TargetMode="External"/><Relationship Id="rId2" Type="http://schemas.openxmlformats.org/officeDocument/2006/relationships/hyperlink" Target="http://sonlive.ru/wp-content/uploads/2010/08/elka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s51.radikal.ru/i133/1211/45/4e8721850336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2204864"/>
            <a:ext cx="588654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80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Monotype Corsiva" pitchFamily="66" charset="0"/>
              </a:rPr>
              <a:t>Устный счёт</a:t>
            </a:r>
            <a:r>
              <a:rPr lang="ru-RU" sz="5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.</a:t>
            </a:r>
            <a:endParaRPr lang="ru-RU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47035" y="1412776"/>
            <a:ext cx="23006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5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Monotype Corsiva" pitchFamily="66" charset="0"/>
              </a:rPr>
              <a:t>2 класс</a:t>
            </a:r>
            <a:r>
              <a:rPr lang="ru-RU" sz="3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.</a:t>
            </a:r>
            <a:endParaRPr lang="ru-RU" sz="3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548680"/>
            <a:ext cx="66095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5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Monotype Corsiva" pitchFamily="66" charset="0"/>
              </a:rPr>
              <a:t>УМК «Школа России»</a:t>
            </a:r>
            <a:r>
              <a:rPr lang="ru-RU" sz="3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.</a:t>
            </a:r>
            <a:endParaRPr lang="ru-RU" sz="3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4005064"/>
            <a:ext cx="734481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			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Выполнила </a:t>
            </a:r>
          </a:p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      			Русина Ирина Валентиновна, 		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	учитель 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начальных классов</a:t>
            </a:r>
          </a:p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			МБОУ гимназии № 3 </a:t>
            </a:r>
          </a:p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			г. Ставрополя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Группа 13"/>
          <p:cNvGrpSpPr/>
          <p:nvPr/>
        </p:nvGrpSpPr>
        <p:grpSpPr>
          <a:xfrm>
            <a:off x="611560" y="548680"/>
            <a:ext cx="2016224" cy="2160240"/>
            <a:chOff x="611560" y="548680"/>
            <a:chExt cx="2016224" cy="2160240"/>
          </a:xfrm>
        </p:grpSpPr>
        <p:sp>
          <p:nvSpPr>
            <p:cNvPr id="2" name="Овал 1"/>
            <p:cNvSpPr/>
            <p:nvPr/>
          </p:nvSpPr>
          <p:spPr>
            <a:xfrm>
              <a:off x="1043608" y="548680"/>
              <a:ext cx="1080120" cy="10801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611560" y="1988840"/>
              <a:ext cx="720080" cy="7200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1907704" y="1988840"/>
              <a:ext cx="720080" cy="7200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6" name="Прямая соединительная линия 5"/>
            <p:cNvCxnSpPr>
              <a:stCxn id="3" idx="0"/>
              <a:endCxn id="2" idx="3"/>
            </p:cNvCxnSpPr>
            <p:nvPr/>
          </p:nvCxnSpPr>
          <p:spPr>
            <a:xfrm flipV="1">
              <a:off x="971600" y="1470620"/>
              <a:ext cx="230188" cy="51822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>
              <a:stCxn id="2" idx="5"/>
            </p:cNvCxnSpPr>
            <p:nvPr/>
          </p:nvCxnSpPr>
          <p:spPr>
            <a:xfrm>
              <a:off x="1965548" y="1470620"/>
              <a:ext cx="302196" cy="51822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Прямоугольник 10"/>
          <p:cNvSpPr/>
          <p:nvPr/>
        </p:nvSpPr>
        <p:spPr>
          <a:xfrm>
            <a:off x="1043608" y="620688"/>
            <a:ext cx="9541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12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3568" y="1988840"/>
            <a:ext cx="57606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979712" y="1988840"/>
            <a:ext cx="57606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3491880" y="620688"/>
            <a:ext cx="2016224" cy="2160240"/>
            <a:chOff x="611560" y="548680"/>
            <a:chExt cx="2016224" cy="2160240"/>
          </a:xfrm>
        </p:grpSpPr>
        <p:sp>
          <p:nvSpPr>
            <p:cNvPr id="17" name="Овал 16"/>
            <p:cNvSpPr/>
            <p:nvPr/>
          </p:nvSpPr>
          <p:spPr>
            <a:xfrm>
              <a:off x="1043608" y="548680"/>
              <a:ext cx="1080120" cy="10801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611560" y="1988840"/>
              <a:ext cx="720080" cy="7200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1907704" y="1988840"/>
              <a:ext cx="720080" cy="7200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0" name="Прямая соединительная линия 19"/>
            <p:cNvCxnSpPr>
              <a:stCxn id="18" idx="0"/>
              <a:endCxn id="17" idx="3"/>
            </p:cNvCxnSpPr>
            <p:nvPr/>
          </p:nvCxnSpPr>
          <p:spPr>
            <a:xfrm flipV="1">
              <a:off x="971600" y="1470620"/>
              <a:ext cx="230188" cy="51822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>
              <a:stCxn id="17" idx="5"/>
            </p:cNvCxnSpPr>
            <p:nvPr/>
          </p:nvCxnSpPr>
          <p:spPr>
            <a:xfrm>
              <a:off x="1965548" y="1470620"/>
              <a:ext cx="302196" cy="51822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Прямоугольник 21"/>
          <p:cNvSpPr/>
          <p:nvPr/>
        </p:nvSpPr>
        <p:spPr>
          <a:xfrm>
            <a:off x="3923928" y="692696"/>
            <a:ext cx="9541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13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860032" y="2060848"/>
            <a:ext cx="57606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563888" y="2060848"/>
            <a:ext cx="57606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9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25" name="Группа 24"/>
          <p:cNvGrpSpPr/>
          <p:nvPr/>
        </p:nvGrpSpPr>
        <p:grpSpPr>
          <a:xfrm>
            <a:off x="6300192" y="620688"/>
            <a:ext cx="2016224" cy="2160240"/>
            <a:chOff x="611560" y="548680"/>
            <a:chExt cx="2016224" cy="2160240"/>
          </a:xfrm>
        </p:grpSpPr>
        <p:sp>
          <p:nvSpPr>
            <p:cNvPr id="26" name="Овал 25"/>
            <p:cNvSpPr/>
            <p:nvPr/>
          </p:nvSpPr>
          <p:spPr>
            <a:xfrm>
              <a:off x="1043608" y="548680"/>
              <a:ext cx="1080120" cy="10801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611560" y="1988840"/>
              <a:ext cx="720080" cy="7200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1907704" y="1988840"/>
              <a:ext cx="720080" cy="7200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9" name="Прямая соединительная линия 28"/>
            <p:cNvCxnSpPr>
              <a:stCxn id="27" idx="0"/>
              <a:endCxn id="26" idx="3"/>
            </p:cNvCxnSpPr>
            <p:nvPr/>
          </p:nvCxnSpPr>
          <p:spPr>
            <a:xfrm flipV="1">
              <a:off x="971600" y="1470620"/>
              <a:ext cx="230188" cy="51822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>
              <a:stCxn id="26" idx="5"/>
            </p:cNvCxnSpPr>
            <p:nvPr/>
          </p:nvCxnSpPr>
          <p:spPr>
            <a:xfrm>
              <a:off x="1965548" y="1470620"/>
              <a:ext cx="302196" cy="51822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Прямоугольник 30"/>
          <p:cNvSpPr/>
          <p:nvPr/>
        </p:nvSpPr>
        <p:spPr>
          <a:xfrm>
            <a:off x="6732240" y="692696"/>
            <a:ext cx="9541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14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6372200" y="2060848"/>
            <a:ext cx="57606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7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7668344" y="2060848"/>
            <a:ext cx="57606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7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34" name="Группа 33"/>
          <p:cNvGrpSpPr/>
          <p:nvPr/>
        </p:nvGrpSpPr>
        <p:grpSpPr>
          <a:xfrm>
            <a:off x="1547664" y="3212976"/>
            <a:ext cx="2016224" cy="2160240"/>
            <a:chOff x="611560" y="548680"/>
            <a:chExt cx="2016224" cy="2160240"/>
          </a:xfrm>
        </p:grpSpPr>
        <p:sp>
          <p:nvSpPr>
            <p:cNvPr id="35" name="Овал 34"/>
            <p:cNvSpPr/>
            <p:nvPr/>
          </p:nvSpPr>
          <p:spPr>
            <a:xfrm>
              <a:off x="1043608" y="548680"/>
              <a:ext cx="1080120" cy="10801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611560" y="1988840"/>
              <a:ext cx="720080" cy="7200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1907704" y="1988840"/>
              <a:ext cx="720080" cy="7200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8" name="Прямая соединительная линия 37"/>
            <p:cNvCxnSpPr>
              <a:stCxn id="36" idx="0"/>
              <a:endCxn id="35" idx="3"/>
            </p:cNvCxnSpPr>
            <p:nvPr/>
          </p:nvCxnSpPr>
          <p:spPr>
            <a:xfrm flipV="1">
              <a:off x="971600" y="1470620"/>
              <a:ext cx="230188" cy="51822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>
              <a:stCxn id="35" idx="5"/>
            </p:cNvCxnSpPr>
            <p:nvPr/>
          </p:nvCxnSpPr>
          <p:spPr>
            <a:xfrm>
              <a:off x="1965548" y="1470620"/>
              <a:ext cx="302196" cy="51822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Прямоугольник 39"/>
          <p:cNvSpPr/>
          <p:nvPr/>
        </p:nvSpPr>
        <p:spPr>
          <a:xfrm>
            <a:off x="1998820" y="3284984"/>
            <a:ext cx="9158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11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2915816" y="4653136"/>
            <a:ext cx="57606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1619672" y="4653136"/>
            <a:ext cx="57606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43" name="Группа 42"/>
          <p:cNvGrpSpPr/>
          <p:nvPr/>
        </p:nvGrpSpPr>
        <p:grpSpPr>
          <a:xfrm>
            <a:off x="4860032" y="3284984"/>
            <a:ext cx="2016224" cy="2160240"/>
            <a:chOff x="611560" y="548680"/>
            <a:chExt cx="2016224" cy="2160240"/>
          </a:xfrm>
        </p:grpSpPr>
        <p:sp>
          <p:nvSpPr>
            <p:cNvPr id="44" name="Овал 43"/>
            <p:cNvSpPr/>
            <p:nvPr/>
          </p:nvSpPr>
          <p:spPr>
            <a:xfrm>
              <a:off x="1043608" y="548680"/>
              <a:ext cx="1080120" cy="108012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611560" y="1988840"/>
              <a:ext cx="720080" cy="7200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1907704" y="1988840"/>
              <a:ext cx="720080" cy="7200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7" name="Прямая соединительная линия 46"/>
            <p:cNvCxnSpPr>
              <a:stCxn id="45" idx="0"/>
              <a:endCxn id="44" idx="3"/>
            </p:cNvCxnSpPr>
            <p:nvPr/>
          </p:nvCxnSpPr>
          <p:spPr>
            <a:xfrm flipV="1">
              <a:off x="971600" y="1470620"/>
              <a:ext cx="230188" cy="51822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Прямая соединительная линия 47"/>
            <p:cNvCxnSpPr>
              <a:stCxn id="44" idx="5"/>
            </p:cNvCxnSpPr>
            <p:nvPr/>
          </p:nvCxnSpPr>
          <p:spPr>
            <a:xfrm>
              <a:off x="1965548" y="1470620"/>
              <a:ext cx="302196" cy="51822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Прямоугольник 48"/>
          <p:cNvSpPr/>
          <p:nvPr/>
        </p:nvSpPr>
        <p:spPr>
          <a:xfrm>
            <a:off x="5292080" y="3356992"/>
            <a:ext cx="9541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15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6228184" y="4725144"/>
            <a:ext cx="57606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8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4932040" y="4725144"/>
            <a:ext cx="57606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7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5" grpId="0"/>
      <p:bldP spid="22" grpId="0"/>
      <p:bldP spid="23" grpId="0"/>
      <p:bldP spid="24" grpId="0"/>
      <p:bldP spid="31" grpId="0"/>
      <p:bldP spid="32" grpId="0"/>
      <p:bldP spid="33" grpId="0"/>
      <p:bldP spid="40" grpId="0"/>
      <p:bldP spid="41" grpId="0"/>
      <p:bldP spid="42" grpId="0"/>
      <p:bldP spid="49" grpId="0"/>
      <p:bldP spid="50" grpId="0"/>
      <p:bldP spid="5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ёлка для математики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060335"/>
            <a:ext cx="3356815" cy="5217847"/>
          </a:xfrm>
          <a:prstGeom prst="rect">
            <a:avLst/>
          </a:prstGeom>
        </p:spPr>
      </p:pic>
      <p:pic>
        <p:nvPicPr>
          <p:cNvPr id="8" name="Рисунок 7" descr="шишка.gif"/>
          <p:cNvPicPr>
            <a:picLocks noChangeAspect="1"/>
          </p:cNvPicPr>
          <p:nvPr/>
        </p:nvPicPr>
        <p:blipFill>
          <a:blip r:embed="rId3" cstate="print"/>
          <a:srcRect b="11141"/>
          <a:stretch>
            <a:fillRect/>
          </a:stretch>
        </p:blipFill>
        <p:spPr>
          <a:xfrm>
            <a:off x="2555776" y="2996952"/>
            <a:ext cx="792088" cy="772423"/>
          </a:xfrm>
          <a:prstGeom prst="rect">
            <a:avLst/>
          </a:prstGeom>
        </p:spPr>
      </p:pic>
      <p:pic>
        <p:nvPicPr>
          <p:cNvPr id="9" name="Рисунок 8" descr="шишка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29072" y="2060848"/>
            <a:ext cx="701479" cy="772423"/>
          </a:xfrm>
          <a:prstGeom prst="rect">
            <a:avLst/>
          </a:prstGeom>
        </p:spPr>
      </p:pic>
      <p:pic>
        <p:nvPicPr>
          <p:cNvPr id="10" name="Рисунок 9" descr="шишка.gif"/>
          <p:cNvPicPr>
            <a:picLocks noChangeAspect="1"/>
          </p:cNvPicPr>
          <p:nvPr/>
        </p:nvPicPr>
        <p:blipFill>
          <a:blip r:embed="rId3" cstate="print"/>
          <a:srcRect b="11141"/>
          <a:stretch>
            <a:fillRect/>
          </a:stretch>
        </p:blipFill>
        <p:spPr>
          <a:xfrm>
            <a:off x="3059832" y="3933056"/>
            <a:ext cx="792088" cy="772423"/>
          </a:xfrm>
          <a:prstGeom prst="rect">
            <a:avLst/>
          </a:prstGeom>
        </p:spPr>
      </p:pic>
      <p:pic>
        <p:nvPicPr>
          <p:cNvPr id="11" name="Рисунок 10" descr="шишка.gif"/>
          <p:cNvPicPr>
            <a:picLocks noChangeAspect="1"/>
          </p:cNvPicPr>
          <p:nvPr/>
        </p:nvPicPr>
        <p:blipFill>
          <a:blip r:embed="rId3" cstate="print"/>
          <a:srcRect b="11141"/>
          <a:stretch>
            <a:fillRect/>
          </a:stretch>
        </p:blipFill>
        <p:spPr>
          <a:xfrm>
            <a:off x="2915816" y="4941168"/>
            <a:ext cx="792088" cy="772423"/>
          </a:xfrm>
          <a:prstGeom prst="rect">
            <a:avLst/>
          </a:prstGeom>
        </p:spPr>
      </p:pic>
      <p:pic>
        <p:nvPicPr>
          <p:cNvPr id="12" name="Рисунок 11" descr="шишка.gif"/>
          <p:cNvPicPr>
            <a:picLocks noChangeAspect="1"/>
          </p:cNvPicPr>
          <p:nvPr/>
        </p:nvPicPr>
        <p:blipFill>
          <a:blip r:embed="rId3" cstate="print"/>
          <a:srcRect b="11141"/>
          <a:stretch>
            <a:fillRect/>
          </a:stretch>
        </p:blipFill>
        <p:spPr>
          <a:xfrm flipH="1">
            <a:off x="1259632" y="3140968"/>
            <a:ext cx="936104" cy="772423"/>
          </a:xfrm>
          <a:prstGeom prst="rect">
            <a:avLst/>
          </a:prstGeom>
        </p:spPr>
      </p:pic>
      <p:pic>
        <p:nvPicPr>
          <p:cNvPr id="13" name="Рисунок 12" descr="шишка.gif"/>
          <p:cNvPicPr>
            <a:picLocks noChangeAspect="1"/>
          </p:cNvPicPr>
          <p:nvPr/>
        </p:nvPicPr>
        <p:blipFill>
          <a:blip r:embed="rId3" cstate="print"/>
          <a:srcRect b="11141"/>
          <a:stretch>
            <a:fillRect/>
          </a:stretch>
        </p:blipFill>
        <p:spPr>
          <a:xfrm flipH="1">
            <a:off x="1403648" y="2204864"/>
            <a:ext cx="936104" cy="772423"/>
          </a:xfrm>
          <a:prstGeom prst="rect">
            <a:avLst/>
          </a:prstGeom>
        </p:spPr>
      </p:pic>
      <p:pic>
        <p:nvPicPr>
          <p:cNvPr id="14" name="Рисунок 13" descr="шишка.gif"/>
          <p:cNvPicPr>
            <a:picLocks noChangeAspect="1"/>
          </p:cNvPicPr>
          <p:nvPr/>
        </p:nvPicPr>
        <p:blipFill>
          <a:blip r:embed="rId3" cstate="print"/>
          <a:srcRect b="11141"/>
          <a:stretch>
            <a:fillRect/>
          </a:stretch>
        </p:blipFill>
        <p:spPr>
          <a:xfrm flipH="1">
            <a:off x="1115616" y="4077072"/>
            <a:ext cx="936104" cy="772423"/>
          </a:xfrm>
          <a:prstGeom prst="rect">
            <a:avLst/>
          </a:prstGeom>
        </p:spPr>
      </p:pic>
      <p:pic>
        <p:nvPicPr>
          <p:cNvPr id="15" name="Рисунок 14" descr="шишка.gif"/>
          <p:cNvPicPr>
            <a:picLocks noChangeAspect="1"/>
          </p:cNvPicPr>
          <p:nvPr/>
        </p:nvPicPr>
        <p:blipFill>
          <a:blip r:embed="rId3" cstate="print"/>
          <a:srcRect b="11141"/>
          <a:stretch>
            <a:fillRect/>
          </a:stretch>
        </p:blipFill>
        <p:spPr>
          <a:xfrm flipH="1">
            <a:off x="1187624" y="5013176"/>
            <a:ext cx="936104" cy="772423"/>
          </a:xfrm>
          <a:prstGeom prst="rect">
            <a:avLst/>
          </a:prstGeom>
        </p:spPr>
      </p:pic>
      <p:pic>
        <p:nvPicPr>
          <p:cNvPr id="16" name="Рисунок 15" descr="Сорока (1)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63688" y="548680"/>
            <a:ext cx="2088232" cy="1490573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1043608" y="764704"/>
            <a:ext cx="681597" cy="5847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3200" b="1" cap="none" spc="150" dirty="0" smtClean="0">
                <a:ln w="11430"/>
                <a:solidFill>
                  <a:srgbClr val="00B05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20</a:t>
            </a:r>
            <a:endParaRPr lang="ru-RU" sz="3200" b="1" cap="none" spc="150" dirty="0">
              <a:ln w="11430"/>
              <a:solidFill>
                <a:srgbClr val="00B05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entury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547664" y="2348880"/>
            <a:ext cx="70083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8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</a:rPr>
              <a:t>17</a:t>
            </a:r>
            <a:endParaRPr lang="ru-RU" sz="28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331640" y="5085184"/>
            <a:ext cx="70083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8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</a:rPr>
              <a:t>15</a:t>
            </a:r>
            <a:endParaRPr lang="ru-RU" sz="28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259631" y="4221088"/>
            <a:ext cx="70083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8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</a:rPr>
              <a:t>14</a:t>
            </a:r>
            <a:endParaRPr lang="ru-RU" sz="28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403648" y="3284984"/>
            <a:ext cx="70083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8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</a:rPr>
              <a:t>19</a:t>
            </a:r>
            <a:endParaRPr lang="ru-RU" sz="28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627784" y="2132856"/>
            <a:ext cx="44275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8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</a:rPr>
              <a:t>3</a:t>
            </a:r>
            <a:endParaRPr lang="ru-RU" sz="28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699792" y="3068960"/>
            <a:ext cx="44275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8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</a:rPr>
              <a:t>1</a:t>
            </a:r>
            <a:endParaRPr lang="ru-RU" sz="28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203848" y="4077072"/>
            <a:ext cx="44275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8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</a:rPr>
              <a:t>6</a:t>
            </a:r>
            <a:endParaRPr lang="ru-RU" sz="28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3059832" y="5013176"/>
            <a:ext cx="44275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8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</a:rPr>
              <a:t>5</a:t>
            </a:r>
            <a:endParaRPr lang="ru-RU" sz="28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41" name="Рисунок 40" descr="ёлка для математики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1132343"/>
            <a:ext cx="3356815" cy="5217847"/>
          </a:xfrm>
          <a:prstGeom prst="rect">
            <a:avLst/>
          </a:prstGeom>
        </p:spPr>
      </p:pic>
      <p:pic>
        <p:nvPicPr>
          <p:cNvPr id="42" name="Рисунок 41" descr="шишка.gif"/>
          <p:cNvPicPr>
            <a:picLocks noChangeAspect="1"/>
          </p:cNvPicPr>
          <p:nvPr/>
        </p:nvPicPr>
        <p:blipFill>
          <a:blip r:embed="rId3" cstate="print"/>
          <a:srcRect b="11141"/>
          <a:stretch>
            <a:fillRect/>
          </a:stretch>
        </p:blipFill>
        <p:spPr>
          <a:xfrm>
            <a:off x="6588224" y="3068960"/>
            <a:ext cx="792088" cy="772423"/>
          </a:xfrm>
          <a:prstGeom prst="rect">
            <a:avLst/>
          </a:prstGeom>
        </p:spPr>
      </p:pic>
      <p:pic>
        <p:nvPicPr>
          <p:cNvPr id="43" name="Рисунок 42" descr="шишка.gif"/>
          <p:cNvPicPr>
            <a:picLocks noChangeAspect="1"/>
          </p:cNvPicPr>
          <p:nvPr/>
        </p:nvPicPr>
        <p:blipFill>
          <a:blip r:embed="rId3" cstate="print"/>
          <a:srcRect b="11141"/>
          <a:stretch>
            <a:fillRect/>
          </a:stretch>
        </p:blipFill>
        <p:spPr>
          <a:xfrm>
            <a:off x="6516216" y="2132856"/>
            <a:ext cx="792088" cy="772423"/>
          </a:xfrm>
          <a:prstGeom prst="rect">
            <a:avLst/>
          </a:prstGeom>
        </p:spPr>
      </p:pic>
      <p:pic>
        <p:nvPicPr>
          <p:cNvPr id="44" name="Рисунок 43" descr="шишка.gif"/>
          <p:cNvPicPr>
            <a:picLocks noChangeAspect="1"/>
          </p:cNvPicPr>
          <p:nvPr/>
        </p:nvPicPr>
        <p:blipFill>
          <a:blip r:embed="rId3" cstate="print"/>
          <a:srcRect b="11141"/>
          <a:stretch>
            <a:fillRect/>
          </a:stretch>
        </p:blipFill>
        <p:spPr>
          <a:xfrm>
            <a:off x="7092280" y="4005064"/>
            <a:ext cx="792088" cy="772423"/>
          </a:xfrm>
          <a:prstGeom prst="rect">
            <a:avLst/>
          </a:prstGeom>
        </p:spPr>
      </p:pic>
      <p:pic>
        <p:nvPicPr>
          <p:cNvPr id="45" name="Рисунок 44" descr="шишка.gif"/>
          <p:cNvPicPr>
            <a:picLocks noChangeAspect="1"/>
          </p:cNvPicPr>
          <p:nvPr/>
        </p:nvPicPr>
        <p:blipFill>
          <a:blip r:embed="rId3" cstate="print"/>
          <a:srcRect b="11141"/>
          <a:stretch>
            <a:fillRect/>
          </a:stretch>
        </p:blipFill>
        <p:spPr>
          <a:xfrm>
            <a:off x="6948264" y="5013176"/>
            <a:ext cx="792088" cy="772423"/>
          </a:xfrm>
          <a:prstGeom prst="rect">
            <a:avLst/>
          </a:prstGeom>
        </p:spPr>
      </p:pic>
      <p:pic>
        <p:nvPicPr>
          <p:cNvPr id="46" name="Рисунок 45" descr="шишка.gif"/>
          <p:cNvPicPr>
            <a:picLocks noChangeAspect="1"/>
          </p:cNvPicPr>
          <p:nvPr/>
        </p:nvPicPr>
        <p:blipFill>
          <a:blip r:embed="rId3" cstate="print"/>
          <a:srcRect b="11141"/>
          <a:stretch>
            <a:fillRect/>
          </a:stretch>
        </p:blipFill>
        <p:spPr>
          <a:xfrm flipH="1">
            <a:off x="5364088" y="3140968"/>
            <a:ext cx="936104" cy="772423"/>
          </a:xfrm>
          <a:prstGeom prst="rect">
            <a:avLst/>
          </a:prstGeom>
        </p:spPr>
      </p:pic>
      <p:pic>
        <p:nvPicPr>
          <p:cNvPr id="47" name="Рисунок 46" descr="шишка.gif"/>
          <p:cNvPicPr>
            <a:picLocks noChangeAspect="1"/>
          </p:cNvPicPr>
          <p:nvPr/>
        </p:nvPicPr>
        <p:blipFill>
          <a:blip r:embed="rId3" cstate="print"/>
          <a:srcRect b="11141"/>
          <a:stretch>
            <a:fillRect/>
          </a:stretch>
        </p:blipFill>
        <p:spPr>
          <a:xfrm flipH="1">
            <a:off x="5436096" y="2276872"/>
            <a:ext cx="936104" cy="772423"/>
          </a:xfrm>
          <a:prstGeom prst="rect">
            <a:avLst/>
          </a:prstGeom>
        </p:spPr>
      </p:pic>
      <p:pic>
        <p:nvPicPr>
          <p:cNvPr id="48" name="Рисунок 47" descr="шишка.gif"/>
          <p:cNvPicPr>
            <a:picLocks noChangeAspect="1"/>
          </p:cNvPicPr>
          <p:nvPr/>
        </p:nvPicPr>
        <p:blipFill>
          <a:blip r:embed="rId3" cstate="print"/>
          <a:srcRect b="11141"/>
          <a:stretch>
            <a:fillRect/>
          </a:stretch>
        </p:blipFill>
        <p:spPr>
          <a:xfrm flipH="1">
            <a:off x="5148064" y="4149080"/>
            <a:ext cx="936104" cy="772423"/>
          </a:xfrm>
          <a:prstGeom prst="rect">
            <a:avLst/>
          </a:prstGeom>
        </p:spPr>
      </p:pic>
      <p:pic>
        <p:nvPicPr>
          <p:cNvPr id="49" name="Рисунок 48" descr="шишка.gif"/>
          <p:cNvPicPr>
            <a:picLocks noChangeAspect="1"/>
          </p:cNvPicPr>
          <p:nvPr/>
        </p:nvPicPr>
        <p:blipFill>
          <a:blip r:embed="rId3" cstate="print"/>
          <a:srcRect b="11141"/>
          <a:stretch>
            <a:fillRect/>
          </a:stretch>
        </p:blipFill>
        <p:spPr>
          <a:xfrm flipH="1">
            <a:off x="5220072" y="5085184"/>
            <a:ext cx="936104" cy="772423"/>
          </a:xfrm>
          <a:prstGeom prst="rect">
            <a:avLst/>
          </a:prstGeom>
        </p:spPr>
      </p:pic>
      <p:pic>
        <p:nvPicPr>
          <p:cNvPr id="50" name="Рисунок 49" descr="Сорока (1)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96136" y="620688"/>
            <a:ext cx="2088232" cy="1490573"/>
          </a:xfrm>
          <a:prstGeom prst="rect">
            <a:avLst/>
          </a:prstGeom>
        </p:spPr>
      </p:pic>
      <p:sp>
        <p:nvSpPr>
          <p:cNvPr id="51" name="Прямоугольник 50"/>
          <p:cNvSpPr/>
          <p:nvPr/>
        </p:nvSpPr>
        <p:spPr>
          <a:xfrm>
            <a:off x="5076056" y="836712"/>
            <a:ext cx="681597" cy="5847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3200" b="1" cap="none" spc="150" dirty="0" smtClean="0">
                <a:ln w="11430"/>
                <a:solidFill>
                  <a:srgbClr val="00B05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50</a:t>
            </a:r>
            <a:endParaRPr lang="ru-RU" sz="3200" b="1" cap="none" spc="150" dirty="0">
              <a:ln w="11430"/>
              <a:solidFill>
                <a:srgbClr val="00B05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entury" pitchFamily="18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6645257" y="2204864"/>
            <a:ext cx="44275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8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</a:rPr>
              <a:t>2</a:t>
            </a:r>
            <a:endParaRPr lang="ru-RU" sz="28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5493129" y="5157192"/>
            <a:ext cx="44275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</a:rPr>
              <a:t>6</a:t>
            </a:r>
            <a:endParaRPr lang="ru-RU" sz="28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7221322" y="4077072"/>
            <a:ext cx="44275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8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</a:rPr>
              <a:t>1</a:t>
            </a:r>
            <a:endParaRPr lang="ru-RU" sz="28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5637146" y="3212976"/>
            <a:ext cx="44275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8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</a:rPr>
              <a:t>8</a:t>
            </a:r>
            <a:endParaRPr lang="ru-RU" sz="28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5580112" y="2348880"/>
            <a:ext cx="70083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8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</a:rPr>
              <a:t>48</a:t>
            </a:r>
            <a:endParaRPr lang="ru-RU" sz="28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6588224" y="3140968"/>
            <a:ext cx="70083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8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</a:rPr>
              <a:t>42</a:t>
            </a:r>
            <a:endParaRPr lang="ru-RU" sz="28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5364088" y="4221088"/>
            <a:ext cx="70083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8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</a:rPr>
              <a:t>49</a:t>
            </a:r>
            <a:endParaRPr lang="ru-RU" sz="28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6963238" y="5085184"/>
            <a:ext cx="70083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8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</a:rPr>
              <a:t>44</a:t>
            </a:r>
            <a:endParaRPr lang="ru-RU" sz="28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/>
      <p:bldP spid="20" grpId="0"/>
      <p:bldP spid="21" grpId="0"/>
      <p:bldP spid="37" grpId="0"/>
      <p:bldP spid="38" grpId="0"/>
      <p:bldP spid="39" grpId="0"/>
      <p:bldP spid="40" grpId="0"/>
      <p:bldP spid="51" grpId="0" animBg="1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39752" y="764704"/>
            <a:ext cx="6078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?</a:t>
            </a:r>
            <a:endParaRPr lang="ru-RU" sz="54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87824" y="764704"/>
            <a:ext cx="6078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+</a:t>
            </a:r>
            <a:endParaRPr lang="ru-RU" sz="54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35896" y="764704"/>
            <a:ext cx="6078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?</a:t>
            </a:r>
            <a:endParaRPr lang="ru-RU" sz="54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3968" y="764704"/>
            <a:ext cx="6078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=</a:t>
            </a:r>
            <a:endParaRPr lang="ru-RU" sz="54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32040" y="764704"/>
            <a:ext cx="6078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?</a:t>
            </a:r>
            <a:endParaRPr lang="ru-RU" sz="54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83568" y="2204864"/>
          <a:ext cx="7848869" cy="24640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5"/>
                <a:gridCol w="936104"/>
                <a:gridCol w="936104"/>
                <a:gridCol w="936104"/>
                <a:gridCol w="936104"/>
                <a:gridCol w="936104"/>
                <a:gridCol w="936104"/>
              </a:tblGrid>
              <a:tr h="82134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  <a:tr h="82134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  <a:tr h="82134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683568" y="2348880"/>
            <a:ext cx="229787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слагаемое</a:t>
            </a:r>
            <a:endParaRPr lang="ru-RU" sz="32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1560" y="3140968"/>
            <a:ext cx="229787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слагаемое</a:t>
            </a:r>
            <a:endParaRPr lang="ru-RU" sz="32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29141" y="3933056"/>
            <a:ext cx="146270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сумма</a:t>
            </a:r>
            <a:endParaRPr lang="ru-RU" sz="32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131840" y="2204864"/>
            <a:ext cx="5040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7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131840" y="2996952"/>
            <a:ext cx="5040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8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067944" y="2204864"/>
            <a:ext cx="5040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779912" y="3861048"/>
            <a:ext cx="10801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17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572000" y="2204864"/>
            <a:ext cx="129614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12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716016" y="2996952"/>
            <a:ext cx="10801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16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652120" y="2204864"/>
            <a:ext cx="10801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30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652120" y="3861048"/>
            <a:ext cx="10801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38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588224" y="3861048"/>
            <a:ext cx="11521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28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588224" y="2996952"/>
            <a:ext cx="12241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20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524328" y="3861048"/>
            <a:ext cx="10081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64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452320" y="2996952"/>
            <a:ext cx="129614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60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843808" y="3861048"/>
            <a:ext cx="9669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15</a:t>
            </a:r>
            <a:endParaRPr lang="ru-RU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995936" y="2996952"/>
            <a:ext cx="5757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8</a:t>
            </a:r>
            <a:endParaRPr lang="ru-RU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788024" y="3861048"/>
            <a:ext cx="9669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28</a:t>
            </a:r>
            <a:endParaRPr lang="ru-RU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868144" y="2996952"/>
            <a:ext cx="5757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8</a:t>
            </a:r>
            <a:endParaRPr lang="ru-RU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804248" y="2204864"/>
            <a:ext cx="5757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8</a:t>
            </a:r>
            <a:endParaRPr lang="ru-RU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7740352" y="2204864"/>
            <a:ext cx="5757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4</a:t>
            </a:r>
            <a:endParaRPr lang="ru-RU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 rot="2288745">
            <a:off x="1479024" y="1445159"/>
            <a:ext cx="2160240" cy="1224136"/>
          </a:xfrm>
          <a:prstGeom prst="triangl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авильный пятиугольник 2"/>
          <p:cNvSpPr/>
          <p:nvPr/>
        </p:nvSpPr>
        <p:spPr>
          <a:xfrm>
            <a:off x="4283968" y="1772816"/>
            <a:ext cx="1152128" cy="1512168"/>
          </a:xfrm>
          <a:prstGeom prst="pentagon">
            <a:avLst/>
          </a:prstGeom>
          <a:solidFill>
            <a:srgbClr val="FF99FF"/>
          </a:solidFill>
          <a:ln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907704" y="4293096"/>
            <a:ext cx="1368152" cy="136815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омб 5"/>
          <p:cNvSpPr/>
          <p:nvPr/>
        </p:nvSpPr>
        <p:spPr>
          <a:xfrm>
            <a:off x="5868144" y="2852936"/>
            <a:ext cx="1512168" cy="2376264"/>
          </a:xfrm>
          <a:prstGeom prst="diamond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727239" y="476672"/>
            <a:ext cx="577113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Какая фигура лишняя?</a:t>
            </a:r>
            <a:endParaRPr lang="ru-RU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5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3" grpId="1" animBg="1"/>
      <p:bldP spid="4" grpId="0" animBg="1"/>
      <p:bldP spid="4" grpId="1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27239" y="476672"/>
            <a:ext cx="577113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Какая фигура лишняя?</a:t>
            </a:r>
            <a:endParaRPr lang="ru-RU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grpSp>
        <p:nvGrpSpPr>
          <p:cNvPr id="2" name="Группа 12"/>
          <p:cNvGrpSpPr/>
          <p:nvPr/>
        </p:nvGrpSpPr>
        <p:grpSpPr>
          <a:xfrm>
            <a:off x="971600" y="1988840"/>
            <a:ext cx="1440160" cy="1440160"/>
            <a:chOff x="971600" y="1988840"/>
            <a:chExt cx="1440160" cy="1440160"/>
          </a:xfrm>
        </p:grpSpPr>
        <p:sp>
          <p:nvSpPr>
            <p:cNvPr id="8" name="Овал 7"/>
            <p:cNvSpPr/>
            <p:nvPr/>
          </p:nvSpPr>
          <p:spPr>
            <a:xfrm>
              <a:off x="971600" y="1988840"/>
              <a:ext cx="1440160" cy="1440160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>
              <a:off x="1907704" y="2348880"/>
              <a:ext cx="216024" cy="432048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1187624" y="2348880"/>
              <a:ext cx="216024" cy="432048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Равнобедренный треугольник 10"/>
            <p:cNvSpPr/>
            <p:nvPr/>
          </p:nvSpPr>
          <p:spPr>
            <a:xfrm>
              <a:off x="1619672" y="2636912"/>
              <a:ext cx="144016" cy="288032"/>
            </a:xfrm>
            <a:prstGeom prst="triangle">
              <a:avLst/>
            </a:prstGeom>
            <a:solidFill>
              <a:srgbClr val="FF99FF"/>
            </a:solidFill>
            <a:ln>
              <a:solidFill>
                <a:srgbClr val="FF66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1475656" y="3068960"/>
              <a:ext cx="432048" cy="144016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" name="Группа 13"/>
          <p:cNvGrpSpPr/>
          <p:nvPr/>
        </p:nvGrpSpPr>
        <p:grpSpPr>
          <a:xfrm>
            <a:off x="1835696" y="4581128"/>
            <a:ext cx="1440160" cy="1440160"/>
            <a:chOff x="971600" y="1988840"/>
            <a:chExt cx="1440160" cy="1440160"/>
          </a:xfrm>
        </p:grpSpPr>
        <p:sp>
          <p:nvSpPr>
            <p:cNvPr id="15" name="Овал 14"/>
            <p:cNvSpPr/>
            <p:nvPr/>
          </p:nvSpPr>
          <p:spPr>
            <a:xfrm>
              <a:off x="971600" y="1988840"/>
              <a:ext cx="1440160" cy="1440160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1907704" y="2348880"/>
              <a:ext cx="216024" cy="432048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1187624" y="2348880"/>
              <a:ext cx="216024" cy="432048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Равнобедренный треугольник 17"/>
            <p:cNvSpPr/>
            <p:nvPr/>
          </p:nvSpPr>
          <p:spPr>
            <a:xfrm>
              <a:off x="1619672" y="2636912"/>
              <a:ext cx="144016" cy="288032"/>
            </a:xfrm>
            <a:prstGeom prst="triangle">
              <a:avLst/>
            </a:prstGeom>
            <a:solidFill>
              <a:srgbClr val="FF99FF"/>
            </a:solidFill>
            <a:ln>
              <a:solidFill>
                <a:srgbClr val="FF66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1475656" y="3068960"/>
              <a:ext cx="432048" cy="144016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Группа 19"/>
          <p:cNvGrpSpPr/>
          <p:nvPr/>
        </p:nvGrpSpPr>
        <p:grpSpPr>
          <a:xfrm>
            <a:off x="2771800" y="1988840"/>
            <a:ext cx="1440160" cy="1440160"/>
            <a:chOff x="971600" y="1988840"/>
            <a:chExt cx="1440160" cy="1440160"/>
          </a:xfrm>
        </p:grpSpPr>
        <p:sp>
          <p:nvSpPr>
            <p:cNvPr id="21" name="Овал 20"/>
            <p:cNvSpPr/>
            <p:nvPr/>
          </p:nvSpPr>
          <p:spPr>
            <a:xfrm>
              <a:off x="971600" y="1988840"/>
              <a:ext cx="1440160" cy="1440160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Овал 21"/>
            <p:cNvSpPr/>
            <p:nvPr/>
          </p:nvSpPr>
          <p:spPr>
            <a:xfrm>
              <a:off x="1907704" y="2348880"/>
              <a:ext cx="216024" cy="432048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1187624" y="2348880"/>
              <a:ext cx="216024" cy="432048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Равнобедренный треугольник 23"/>
            <p:cNvSpPr/>
            <p:nvPr/>
          </p:nvSpPr>
          <p:spPr>
            <a:xfrm>
              <a:off x="1619672" y="2636912"/>
              <a:ext cx="144016" cy="288032"/>
            </a:xfrm>
            <a:prstGeom prst="triangle">
              <a:avLst/>
            </a:prstGeom>
            <a:solidFill>
              <a:srgbClr val="FF99FF"/>
            </a:solidFill>
            <a:ln>
              <a:solidFill>
                <a:srgbClr val="FF66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1475656" y="3068960"/>
              <a:ext cx="432048" cy="144016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" name="Группа 49"/>
          <p:cNvGrpSpPr/>
          <p:nvPr/>
        </p:nvGrpSpPr>
        <p:grpSpPr>
          <a:xfrm>
            <a:off x="4644008" y="1988840"/>
            <a:ext cx="1440160" cy="1440160"/>
            <a:chOff x="4644008" y="1988840"/>
            <a:chExt cx="1440160" cy="1440160"/>
          </a:xfrm>
        </p:grpSpPr>
        <p:sp>
          <p:nvSpPr>
            <p:cNvPr id="27" name="Овал 26"/>
            <p:cNvSpPr/>
            <p:nvPr/>
          </p:nvSpPr>
          <p:spPr>
            <a:xfrm>
              <a:off x="4644008" y="1988840"/>
              <a:ext cx="1440160" cy="1440160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5580112" y="2348880"/>
              <a:ext cx="216024" cy="432048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4860032" y="2348880"/>
              <a:ext cx="216024" cy="432048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Равнобедренный треугольник 29"/>
            <p:cNvSpPr/>
            <p:nvPr/>
          </p:nvSpPr>
          <p:spPr>
            <a:xfrm flipV="1">
              <a:off x="5292080" y="2636912"/>
              <a:ext cx="144016" cy="288032"/>
            </a:xfrm>
            <a:prstGeom prst="triangle">
              <a:avLst/>
            </a:prstGeom>
            <a:solidFill>
              <a:srgbClr val="FF99FF"/>
            </a:solidFill>
            <a:ln>
              <a:solidFill>
                <a:srgbClr val="FF66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5148064" y="3068960"/>
              <a:ext cx="432048" cy="144016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" name="Группа 31"/>
          <p:cNvGrpSpPr/>
          <p:nvPr/>
        </p:nvGrpSpPr>
        <p:grpSpPr>
          <a:xfrm>
            <a:off x="6588224" y="1988840"/>
            <a:ext cx="1440160" cy="1440160"/>
            <a:chOff x="971600" y="1988840"/>
            <a:chExt cx="1440160" cy="1440160"/>
          </a:xfrm>
        </p:grpSpPr>
        <p:sp>
          <p:nvSpPr>
            <p:cNvPr id="33" name="Овал 32"/>
            <p:cNvSpPr/>
            <p:nvPr/>
          </p:nvSpPr>
          <p:spPr>
            <a:xfrm>
              <a:off x="971600" y="1988840"/>
              <a:ext cx="1440160" cy="1440160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1907704" y="2348880"/>
              <a:ext cx="216024" cy="432048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1187624" y="2348880"/>
              <a:ext cx="216024" cy="432048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Равнобедренный треугольник 35"/>
            <p:cNvSpPr/>
            <p:nvPr/>
          </p:nvSpPr>
          <p:spPr>
            <a:xfrm>
              <a:off x="1619672" y="2636912"/>
              <a:ext cx="144016" cy="288032"/>
            </a:xfrm>
            <a:prstGeom prst="triangle">
              <a:avLst/>
            </a:prstGeom>
            <a:solidFill>
              <a:srgbClr val="FF99FF"/>
            </a:solidFill>
            <a:ln>
              <a:solidFill>
                <a:srgbClr val="FF66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1475656" y="3068960"/>
              <a:ext cx="432048" cy="144016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" name="Группа 37"/>
          <p:cNvGrpSpPr/>
          <p:nvPr/>
        </p:nvGrpSpPr>
        <p:grpSpPr>
          <a:xfrm>
            <a:off x="6084168" y="4581128"/>
            <a:ext cx="1440160" cy="1440160"/>
            <a:chOff x="971600" y="1988840"/>
            <a:chExt cx="1440160" cy="1440160"/>
          </a:xfrm>
        </p:grpSpPr>
        <p:sp>
          <p:nvSpPr>
            <p:cNvPr id="39" name="Овал 38"/>
            <p:cNvSpPr/>
            <p:nvPr/>
          </p:nvSpPr>
          <p:spPr>
            <a:xfrm>
              <a:off x="971600" y="1988840"/>
              <a:ext cx="1440160" cy="1440160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1907704" y="2348880"/>
              <a:ext cx="216024" cy="432048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1187624" y="2348880"/>
              <a:ext cx="216024" cy="432048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Равнобедренный треугольник 41"/>
            <p:cNvSpPr/>
            <p:nvPr/>
          </p:nvSpPr>
          <p:spPr>
            <a:xfrm>
              <a:off x="1619672" y="2636912"/>
              <a:ext cx="144016" cy="288032"/>
            </a:xfrm>
            <a:prstGeom prst="triangle">
              <a:avLst/>
            </a:prstGeom>
            <a:solidFill>
              <a:srgbClr val="FF99FF"/>
            </a:solidFill>
            <a:ln>
              <a:solidFill>
                <a:srgbClr val="FF66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1475656" y="3068960"/>
              <a:ext cx="432048" cy="144016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" name="Группа 43"/>
          <p:cNvGrpSpPr/>
          <p:nvPr/>
        </p:nvGrpSpPr>
        <p:grpSpPr>
          <a:xfrm>
            <a:off x="3995936" y="4581128"/>
            <a:ext cx="1440160" cy="1440160"/>
            <a:chOff x="971600" y="1988840"/>
            <a:chExt cx="1440160" cy="1440160"/>
          </a:xfrm>
        </p:grpSpPr>
        <p:sp>
          <p:nvSpPr>
            <p:cNvPr id="45" name="Овал 44"/>
            <p:cNvSpPr/>
            <p:nvPr/>
          </p:nvSpPr>
          <p:spPr>
            <a:xfrm>
              <a:off x="971600" y="1988840"/>
              <a:ext cx="1440160" cy="1440160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1907704" y="2348880"/>
              <a:ext cx="216024" cy="432048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1187624" y="2348880"/>
              <a:ext cx="216024" cy="432048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Равнобедренный треугольник 47"/>
            <p:cNvSpPr/>
            <p:nvPr/>
          </p:nvSpPr>
          <p:spPr>
            <a:xfrm>
              <a:off x="1619672" y="2636912"/>
              <a:ext cx="144016" cy="288032"/>
            </a:xfrm>
            <a:prstGeom prst="triangle">
              <a:avLst/>
            </a:prstGeom>
            <a:solidFill>
              <a:srgbClr val="FF99FF"/>
            </a:solidFill>
            <a:ln>
              <a:solidFill>
                <a:srgbClr val="FF66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1475656" y="3068960"/>
              <a:ext cx="432048" cy="144016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196752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2"/>
              </a:rPr>
              <a:t>http://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2"/>
              </a:rPr>
              <a:t>sonlive.ru/wp-content/uploads/2010/08/elka.jpg</a:t>
            </a: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772816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3"/>
              </a:rPr>
              <a:t>http://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3"/>
              </a:rPr>
              <a:t>dasha46.narod.ru/Encyclopedic_Knowledge/Biology/Animals/Birds/2/Soroka1.jpg</a:t>
            </a: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636912"/>
            <a:ext cx="63184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4"/>
              </a:rPr>
              <a:t>http://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4"/>
              </a:rPr>
              <a:t>s51.radikal.ru/i133/1211/45/4e8721850336.png</a:t>
            </a: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3356992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(Фон картинок удалён в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фотошопе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)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кольная доска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школьная доска</Template>
  <TotalTime>76</TotalTime>
  <Words>94</Words>
  <Application>Microsoft Office PowerPoint</Application>
  <PresentationFormat>Экран (4:3)</PresentationFormat>
  <Paragraphs>72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школьная доска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Ира</dc:creator>
  <cp:lastModifiedBy>Ира</cp:lastModifiedBy>
  <cp:revision>10</cp:revision>
  <dcterms:created xsi:type="dcterms:W3CDTF">2011-11-29T21:05:22Z</dcterms:created>
  <dcterms:modified xsi:type="dcterms:W3CDTF">2014-01-26T10:18:23Z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TC300061411049</vt:lpwstr>
  </property>
</Properties>
</file>