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13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614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75856" y="533400"/>
            <a:ext cx="5196412" cy="3831704"/>
          </a:xfrm>
        </p:spPr>
        <p:txBody>
          <a:bodyPr/>
          <a:lstStyle/>
          <a:p>
            <a:pPr algn="ctr"/>
            <a:r>
              <a:rPr lang="ru-RU" sz="2000" dirty="0"/>
              <a:t>Модуль: ПМ 01 УП  </a:t>
            </a:r>
            <a:br>
              <a:rPr lang="ru-RU" sz="2000" dirty="0"/>
            </a:br>
            <a:r>
              <a:rPr lang="ru-RU" sz="2000" dirty="0"/>
              <a:t>РАСКРОЙ ПРИ ПОШИВЕ И ПЕРЕКРОЙ ПРИ РЕМОНТЕ И ОБНОВЛЕНИИ ИЗДЕЛИЙ.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Блок: »Изготовление юбки</a:t>
            </a:r>
            <a:r>
              <a:rPr lang="ru-RU" sz="2000" dirty="0" smtClean="0"/>
              <a:t>».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Учебный элемент: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dirty="0" smtClean="0"/>
              <a:t>«Раскладка лекал прямой юбки на </a:t>
            </a:r>
            <a:r>
              <a:rPr lang="ru-RU" sz="2400" dirty="0" smtClean="0"/>
              <a:t>ткани. </a:t>
            </a:r>
            <a:br>
              <a:rPr lang="ru-RU" sz="2400" dirty="0" smtClean="0"/>
            </a:br>
            <a:r>
              <a:rPr lang="ru-RU" sz="2400" dirty="0" smtClean="0"/>
              <a:t>Варианты раскладки».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4437112"/>
            <a:ext cx="5121356" cy="2160240"/>
          </a:xfrm>
        </p:spPr>
        <p:txBody>
          <a:bodyPr>
            <a:noAutofit/>
          </a:bodyPr>
          <a:lstStyle/>
          <a:p>
            <a:pPr algn="ctr"/>
            <a:r>
              <a:rPr lang="ru-RU" sz="1800" dirty="0"/>
              <a:t>СПб  </a:t>
            </a:r>
            <a:r>
              <a:rPr lang="ru-RU" sz="1800" dirty="0" smtClean="0"/>
              <a:t>ГБП  ОУ  «ИПЛ»</a:t>
            </a:r>
            <a:endParaRPr lang="ru-RU" sz="1800" dirty="0"/>
          </a:p>
          <a:p>
            <a:pPr algn="ctr"/>
            <a:endParaRPr lang="ru-RU" sz="1800" dirty="0"/>
          </a:p>
          <a:p>
            <a:pPr algn="ctr"/>
            <a:r>
              <a:rPr lang="ru-RU" sz="1800" dirty="0"/>
              <a:t>Сумарокова Ирина Валериевна</a:t>
            </a:r>
          </a:p>
          <a:p>
            <a:pPr algn="ctr"/>
            <a:endParaRPr lang="ru-RU" sz="1800" dirty="0"/>
          </a:p>
          <a:p>
            <a:pPr algn="ctr"/>
            <a:r>
              <a:rPr lang="ru-RU" sz="1800" dirty="0"/>
              <a:t>Мастер у/п</a:t>
            </a:r>
          </a:p>
        </p:txBody>
      </p:sp>
    </p:spTree>
    <p:extLst>
      <p:ext uri="{BB962C8B-B14F-4D97-AF65-F5344CB8AC3E}">
        <p14:creationId xmlns:p14="http://schemas.microsoft.com/office/powerpoint/2010/main" val="2244606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9947" y="485964"/>
            <a:ext cx="309591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Раскладка выкройки прямой юбки на ткани шириной </a:t>
            </a:r>
            <a:r>
              <a:rPr lang="ru-RU" sz="1400" b="1" dirty="0" smtClean="0"/>
              <a:t>140 см </a:t>
            </a:r>
            <a:r>
              <a:rPr lang="ru-RU" sz="1400" b="1" dirty="0"/>
              <a:t>со швом на заднем </a:t>
            </a:r>
            <a:r>
              <a:rPr lang="ru-RU" sz="1400" b="1" dirty="0" smtClean="0"/>
              <a:t>полотнище.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851920" y="476672"/>
            <a:ext cx="381642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Раскладка выкройки прямой юбки на ткани шириной </a:t>
            </a:r>
            <a:r>
              <a:rPr lang="ru-RU" sz="1400" b="1" dirty="0" smtClean="0"/>
              <a:t>140 см </a:t>
            </a:r>
            <a:r>
              <a:rPr lang="ru-RU" sz="1400" b="1" dirty="0"/>
              <a:t>без шва на заднем полотнище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947" y="1412776"/>
            <a:ext cx="3168127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930" y="1420900"/>
            <a:ext cx="3552012" cy="3403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4077" y="4815257"/>
            <a:ext cx="4672139" cy="1988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116632"/>
            <a:ext cx="63367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4. Варианты раскладки </a:t>
            </a:r>
            <a:r>
              <a:rPr lang="ru-RU" dirty="0"/>
              <a:t>лекал на ткани. </a:t>
            </a:r>
          </a:p>
        </p:txBody>
      </p:sp>
    </p:spTree>
    <p:extLst>
      <p:ext uri="{BB962C8B-B14F-4D97-AF65-F5344CB8AC3E}">
        <p14:creationId xmlns:p14="http://schemas.microsoft.com/office/powerpoint/2010/main" val="39465986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1658</TotalTime>
  <Words>53</Words>
  <Application>Microsoft Office PowerPoint</Application>
  <PresentationFormat>Экран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Изящная</vt:lpstr>
      <vt:lpstr>Модуль: ПМ 01 УП   РАСКРОЙ ПРИ ПОШИВЕ И ПЕРЕКРОЙ ПРИ РЕМОНТЕ И ОБНОВЛЕНИИ ИЗДЕЛИЙ.  Блок: »Изготовление юбки».   Учебный элемент:  «Раскладка лекал прямой юбки на ткани.  Варианты раскладки».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ПМ 03 Изготовление лекал</dc:title>
  <dc:creator>Ирина</dc:creator>
  <cp:lastModifiedBy>Ирина</cp:lastModifiedBy>
  <cp:revision>105</cp:revision>
  <dcterms:created xsi:type="dcterms:W3CDTF">2013-10-25T23:56:06Z</dcterms:created>
  <dcterms:modified xsi:type="dcterms:W3CDTF">2014-01-26T12:16:28Z</dcterms:modified>
</cp:coreProperties>
</file>