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69" r:id="rId3"/>
    <p:sldId id="270" r:id="rId4"/>
    <p:sldId id="271" r:id="rId5"/>
    <p:sldId id="267" r:id="rId6"/>
    <p:sldId id="266" r:id="rId7"/>
    <p:sldId id="258" r:id="rId8"/>
    <p:sldId id="261" r:id="rId9"/>
    <p:sldId id="260" r:id="rId10"/>
    <p:sldId id="277" r:id="rId11"/>
    <p:sldId id="257" r:id="rId12"/>
    <p:sldId id="262" r:id="rId13"/>
    <p:sldId id="263" r:id="rId14"/>
    <p:sldId id="264" r:id="rId15"/>
    <p:sldId id="265" r:id="rId16"/>
    <p:sldId id="273" r:id="rId17"/>
    <p:sldId id="274" r:id="rId18"/>
    <p:sldId id="275" r:id="rId19"/>
    <p:sldId id="276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3B6C74-9C97-41BF-A3F5-F070ED5B1015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A403F-E54A-40BC-B2DB-5F62F93AF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BA0779-E1D7-4C93-8271-613ECF14ADD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4782711-850E-4D4E-9D4B-78150A0C9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&#1053;&#1086;&#1074;&#1072;&#1103;%20&#1087;&#1072;&#1087;&#1082;&#1072;%20(2)\MVI_8280_WMV%20V9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714752"/>
            <a:ext cx="6400800" cy="178595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VIVE LE FOOTBALL!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7"/>
            <a:ext cx="8229600" cy="1071570"/>
          </a:xfrm>
        </p:spPr>
        <p:txBody>
          <a:bodyPr/>
          <a:lstStyle/>
          <a:p>
            <a:r>
              <a:rPr smtClean="0">
                <a:solidFill>
                  <a:schemeClr val="tx1"/>
                </a:solidFill>
              </a:rPr>
              <a:t>VIVE LE SPORT!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714752"/>
            <a:ext cx="6400800" cy="178595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VIVE LE FOOTBALL!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7"/>
            <a:ext cx="8229600" cy="1071570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Tahoma" pitchFamily="34" charset="0"/>
              </a:rPr>
              <a:t>ZIDANE ANNONCE  SON DEPART</a:t>
            </a:r>
            <a:br>
              <a:rPr lang="fr-FR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Tahoma" pitchFamily="34" charset="0"/>
              </a:rPr>
            </a:br>
            <a:r>
              <a:rPr lang="fr-FR" sz="28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Tahoma" pitchFamily="34" charset="0"/>
              </a:rPr>
              <a:t> A LA RETRAITE</a:t>
            </a:r>
            <a:endParaRPr lang="ru-RU" sz="2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Verdana" pitchFamily="34" charset="0"/>
              <a:cs typeface="Tahoma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7" name="Picture 5" descr="H:\Новая папка (2)\interview_zidan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692948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Remettez dans l’ordre les informations que vous entendez   </a:t>
            </a:r>
            <a:endParaRPr lang="ru-RU" sz="2800" dirty="0">
              <a:solidFill>
                <a:schemeClr val="accent2"/>
              </a:solidFill>
              <a:latin typeface="Verdan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exprime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l’étonnement</a:t>
            </a:r>
            <a:r>
              <a:rPr lang="en-US" sz="2000" dirty="0" smtClean="0">
                <a:latin typeface="Verdana" pitchFamily="34" charset="0"/>
              </a:rPr>
              <a:t>  </a:t>
            </a:r>
            <a:r>
              <a:rPr lang="en-US" sz="2000" dirty="0" err="1" smtClean="0">
                <a:latin typeface="Verdana" pitchFamily="34" charset="0"/>
              </a:rPr>
              <a:t>provoqué</a:t>
            </a:r>
            <a:r>
              <a:rPr lang="en-US" sz="2000" dirty="0" smtClean="0">
                <a:latin typeface="Verdana" pitchFamily="34" charset="0"/>
              </a:rPr>
              <a:t> par la nouvelle.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explique</a:t>
            </a:r>
            <a:r>
              <a:rPr lang="en-US" sz="2000" dirty="0" smtClean="0">
                <a:latin typeface="Verdana" pitchFamily="34" charset="0"/>
              </a:rPr>
              <a:t> les raisons de son depart à la </a:t>
            </a:r>
            <a:r>
              <a:rPr lang="en-US" sz="2000" dirty="0" err="1" smtClean="0">
                <a:latin typeface="Verdana" pitchFamily="34" charset="0"/>
              </a:rPr>
              <a:t>retraite</a:t>
            </a: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décrit</a:t>
            </a:r>
            <a:r>
              <a:rPr lang="en-US" sz="2000" dirty="0" smtClean="0">
                <a:latin typeface="Verdana" pitchFamily="34" charset="0"/>
              </a:rPr>
              <a:t> les </a:t>
            </a:r>
            <a:r>
              <a:rPr lang="en-US" sz="2000" dirty="0" err="1" smtClean="0">
                <a:latin typeface="Verdana" pitchFamily="34" charset="0"/>
              </a:rPr>
              <a:t>réactions</a:t>
            </a:r>
            <a:r>
              <a:rPr lang="en-US" sz="2000" dirty="0" smtClean="0">
                <a:latin typeface="Verdana" pitchFamily="34" charset="0"/>
              </a:rPr>
              <a:t> des </a:t>
            </a:r>
            <a:r>
              <a:rPr lang="en-US" sz="2000" dirty="0" err="1" smtClean="0">
                <a:latin typeface="Verdana" pitchFamily="34" charset="0"/>
              </a:rPr>
              <a:t>supporteurs</a:t>
            </a:r>
            <a:r>
              <a:rPr lang="en-US" sz="2000" dirty="0" smtClean="0">
                <a:latin typeface="Verdana" pitchFamily="34" charset="0"/>
              </a:rPr>
              <a:t> de </a:t>
            </a: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annonce</a:t>
            </a:r>
            <a:r>
              <a:rPr lang="en-US" sz="2000" dirty="0" smtClean="0">
                <a:latin typeface="Verdana" pitchFamily="34" charset="0"/>
              </a:rPr>
              <a:t> le  depart à la </a:t>
            </a:r>
            <a:r>
              <a:rPr lang="en-US" sz="2000" dirty="0" err="1" smtClean="0">
                <a:latin typeface="Verdana" pitchFamily="34" charset="0"/>
              </a:rPr>
              <a:t>retraite</a:t>
            </a:r>
            <a:r>
              <a:rPr lang="en-US" sz="2000" dirty="0" smtClean="0">
                <a:latin typeface="Verdana" pitchFamily="34" charset="0"/>
              </a:rPr>
              <a:t> de </a:t>
            </a: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rappelle</a:t>
            </a:r>
            <a:r>
              <a:rPr lang="en-US" sz="2000" dirty="0" smtClean="0">
                <a:latin typeface="Verdana" pitchFamily="34" charset="0"/>
              </a:rPr>
              <a:t> qui </a:t>
            </a:r>
            <a:r>
              <a:rPr lang="en-US" sz="2000" dirty="0" err="1" smtClean="0">
                <a:latin typeface="Verdana" pitchFamily="34" charset="0"/>
              </a:rPr>
              <a:t>est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r>
              <a:rPr lang="en-US" sz="2000" dirty="0" smtClean="0">
                <a:latin typeface="Verdana" pitchFamily="34" charset="0"/>
              </a:rPr>
              <a:t> et </a:t>
            </a:r>
            <a:r>
              <a:rPr lang="en-US" sz="2000" dirty="0" err="1" smtClean="0">
                <a:latin typeface="Verdana" pitchFamily="34" charset="0"/>
              </a:rPr>
              <a:t>pourquoi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il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est</a:t>
            </a:r>
            <a:r>
              <a:rPr lang="en-US" sz="2000" dirty="0" smtClean="0">
                <a:latin typeface="Verdana" pitchFamily="34" charset="0"/>
              </a:rPr>
              <a:t> célèbre </a:t>
            </a:r>
            <a:endParaRPr lang="ru-RU" sz="2000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Comment </a:t>
            </a:r>
            <a:r>
              <a:rPr lang="en-US" dirty="0" err="1" smtClean="0"/>
              <a:t>Zinedine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</a:t>
            </a:r>
            <a:r>
              <a:rPr lang="en-US" dirty="0" err="1" smtClean="0"/>
              <a:t>justifie</a:t>
            </a:r>
            <a:r>
              <a:rPr lang="en-US" dirty="0" smtClean="0"/>
              <a:t> –t-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décision</a:t>
            </a:r>
            <a:r>
              <a:rPr lang="en-US" dirty="0" smtClean="0"/>
              <a:t>? </a:t>
            </a:r>
            <a:r>
              <a:rPr lang="en-US" dirty="0" err="1" smtClean="0"/>
              <a:t>Cochez</a:t>
            </a:r>
            <a:r>
              <a:rPr lang="en-US" dirty="0" smtClean="0"/>
              <a:t> les </a:t>
            </a:r>
            <a:r>
              <a:rPr lang="en-US" dirty="0" err="1" smtClean="0"/>
              <a:t>bonnes</a:t>
            </a:r>
            <a:r>
              <a:rPr lang="en-US" dirty="0" smtClean="0"/>
              <a:t> cases.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Il en a </a:t>
            </a:r>
            <a:r>
              <a:rPr lang="en-US" dirty="0" err="1" smtClean="0">
                <a:solidFill>
                  <a:srgbClr val="002060"/>
                </a:solidFill>
              </a:rPr>
              <a:t>assez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jouer</a:t>
            </a:r>
            <a:r>
              <a:rPr lang="en-US" dirty="0" smtClean="0">
                <a:solidFill>
                  <a:srgbClr val="002060"/>
                </a:solidFill>
              </a:rPr>
              <a:t> au football et </a:t>
            </a:r>
            <a:r>
              <a:rPr lang="en-US" dirty="0" err="1" smtClean="0">
                <a:solidFill>
                  <a:srgbClr val="002060"/>
                </a:solidFill>
              </a:rPr>
              <a:t>veut</a:t>
            </a:r>
            <a:r>
              <a:rPr lang="en-US" dirty="0" smtClean="0">
                <a:solidFill>
                  <a:srgbClr val="002060"/>
                </a:solidFill>
              </a:rPr>
              <a:t> changer </a:t>
            </a:r>
            <a:r>
              <a:rPr lang="en-US" dirty="0" err="1" smtClean="0">
                <a:solidFill>
                  <a:srgbClr val="002060"/>
                </a:solidFill>
              </a:rPr>
              <a:t>d`activité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pense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etre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trop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agé</a:t>
            </a:r>
            <a:r>
              <a:rPr lang="en-US" dirty="0" smtClean="0">
                <a:solidFill>
                  <a:srgbClr val="002060"/>
                </a:solidFill>
              </a:rPr>
              <a:t> pour continuer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a de </a:t>
            </a:r>
            <a:r>
              <a:rPr lang="en-US" dirty="0" err="1" smtClean="0">
                <a:solidFill>
                  <a:srgbClr val="002060"/>
                </a:solidFill>
              </a:rPr>
              <a:t>mauvais</a:t>
            </a:r>
            <a:r>
              <a:rPr lang="en-US" dirty="0" smtClean="0">
                <a:solidFill>
                  <a:srgbClr val="002060"/>
                </a:solidFill>
              </a:rPr>
              <a:t> rapports avec les </a:t>
            </a:r>
            <a:r>
              <a:rPr lang="en-US" dirty="0" err="1" smtClean="0">
                <a:solidFill>
                  <a:srgbClr val="002060"/>
                </a:solidFill>
              </a:rPr>
              <a:t>autres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joueurs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n`est</a:t>
            </a:r>
            <a:r>
              <a:rPr lang="en-US" dirty="0" smtClean="0">
                <a:solidFill>
                  <a:srgbClr val="002060"/>
                </a:solidFill>
              </a:rPr>
              <a:t> pas content des </a:t>
            </a:r>
            <a:r>
              <a:rPr lang="en-US" dirty="0" err="1" smtClean="0">
                <a:solidFill>
                  <a:srgbClr val="002060"/>
                </a:solidFill>
              </a:rPr>
              <a:t>resultats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obtenus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ces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derniers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années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pense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avoir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atteint</a:t>
            </a:r>
            <a:r>
              <a:rPr lang="en-US" dirty="0" smtClean="0">
                <a:solidFill>
                  <a:srgbClr val="002060"/>
                </a:solidFill>
              </a:rPr>
              <a:t>  le maximum de </a:t>
            </a:r>
            <a:r>
              <a:rPr lang="en-US" dirty="0" err="1" smtClean="0">
                <a:solidFill>
                  <a:srgbClr val="002060"/>
                </a:solidFill>
              </a:rPr>
              <a:t>capacités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souhaite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avoir</a:t>
            </a:r>
            <a:r>
              <a:rPr lang="en-US" dirty="0" smtClean="0">
                <a:solidFill>
                  <a:srgbClr val="002060"/>
                </a:solidFill>
              </a:rPr>
              <a:t> plus de temps pour </a:t>
            </a:r>
            <a:r>
              <a:rPr lang="en-US" dirty="0" err="1" smtClean="0">
                <a:solidFill>
                  <a:srgbClr val="002060"/>
                </a:solidFill>
              </a:rPr>
              <a:t>s’occuper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ses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enfants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68412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 smtClean="0"/>
              <a:t>Plusieurs</a:t>
            </a:r>
            <a:r>
              <a:rPr lang="en-US" sz="3200" dirty="0" smtClean="0"/>
              <a:t> expressions </a:t>
            </a:r>
            <a:r>
              <a:rPr lang="en-US" sz="3200" dirty="0" err="1" smtClean="0"/>
              <a:t>sont</a:t>
            </a:r>
            <a:r>
              <a:rPr lang="en-US" sz="3200" dirty="0" smtClean="0"/>
              <a:t> </a:t>
            </a:r>
            <a:r>
              <a:rPr lang="en-US" sz="3200" dirty="0" err="1" smtClean="0"/>
              <a:t>utilisées</a:t>
            </a:r>
            <a:r>
              <a:rPr lang="en-US" sz="3200" dirty="0" smtClean="0"/>
              <a:t> </a:t>
            </a:r>
            <a:r>
              <a:rPr lang="en-US" sz="3200" dirty="0" err="1" smtClean="0"/>
              <a:t>dans</a:t>
            </a:r>
            <a:r>
              <a:rPr lang="en-US" sz="3200" dirty="0" smtClean="0"/>
              <a:t> le </a:t>
            </a:r>
            <a:r>
              <a:rPr lang="en-US" sz="3200" dirty="0" err="1" smtClean="0"/>
              <a:t>texte</a:t>
            </a:r>
            <a:r>
              <a:rPr lang="en-US" sz="3200" dirty="0" smtClean="0"/>
              <a:t> pour dire la meme chose. </a:t>
            </a:r>
            <a:r>
              <a:rPr lang="en-US" sz="3200" dirty="0" err="1" smtClean="0"/>
              <a:t>Cochez</a:t>
            </a:r>
            <a:r>
              <a:rPr lang="en-US" sz="3200" dirty="0" smtClean="0"/>
              <a:t> les </a:t>
            </a:r>
            <a:r>
              <a:rPr lang="en-US" sz="3200" dirty="0" err="1" smtClean="0"/>
              <a:t>bonnes</a:t>
            </a:r>
            <a:r>
              <a:rPr lang="en-US" sz="3200" dirty="0" smtClean="0"/>
              <a:t> cases.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Le </a:t>
            </a:r>
            <a:r>
              <a:rPr lang="en-US" dirty="0" err="1" smtClean="0">
                <a:solidFill>
                  <a:srgbClr val="002060"/>
                </a:solidFill>
              </a:rPr>
              <a:t>journaliste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nomme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Zinedine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Zidane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La star du football </a:t>
            </a:r>
            <a:r>
              <a:rPr lang="en-US" dirty="0" err="1" smtClean="0">
                <a:solidFill>
                  <a:srgbClr val="002060"/>
                </a:solidFill>
              </a:rPr>
              <a:t>français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Le </a:t>
            </a:r>
            <a:r>
              <a:rPr lang="en-US" dirty="0" err="1" smtClean="0">
                <a:solidFill>
                  <a:srgbClr val="002060"/>
                </a:solidFill>
              </a:rPr>
              <a:t>meilleur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footballeur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français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002060"/>
                </a:solidFill>
              </a:rPr>
              <a:t>L’une</a:t>
            </a:r>
            <a:r>
              <a:rPr lang="en-US" dirty="0" smtClean="0">
                <a:solidFill>
                  <a:srgbClr val="002060"/>
                </a:solidFill>
              </a:rPr>
              <a:t> des </a:t>
            </a:r>
            <a:r>
              <a:rPr lang="en-US" dirty="0" err="1" smtClean="0">
                <a:solidFill>
                  <a:srgbClr val="002060"/>
                </a:solidFill>
              </a:rPr>
              <a:t>étoiles</a:t>
            </a:r>
            <a:r>
              <a:rPr lang="en-US" dirty="0" smtClean="0">
                <a:solidFill>
                  <a:srgbClr val="002060"/>
                </a:solidFill>
              </a:rPr>
              <a:t> du </a:t>
            </a:r>
            <a:r>
              <a:rPr lang="en-US" dirty="0" err="1" smtClean="0">
                <a:solidFill>
                  <a:srgbClr val="002060"/>
                </a:solidFill>
              </a:rPr>
              <a:t>Réal</a:t>
            </a:r>
            <a:r>
              <a:rPr lang="en-US" dirty="0" smtClean="0">
                <a:solidFill>
                  <a:srgbClr val="002060"/>
                </a:solidFill>
              </a:rPr>
              <a:t> Madrid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Le </a:t>
            </a:r>
            <a:r>
              <a:rPr lang="en-US" dirty="0" err="1" smtClean="0">
                <a:solidFill>
                  <a:srgbClr val="002060"/>
                </a:solidFill>
              </a:rPr>
              <a:t>roi</a:t>
            </a:r>
            <a:r>
              <a:rPr lang="en-US" dirty="0" smtClean="0">
                <a:solidFill>
                  <a:srgbClr val="002060"/>
                </a:solidFill>
              </a:rPr>
              <a:t> du </a:t>
            </a:r>
            <a:r>
              <a:rPr lang="en-US" dirty="0" err="1" smtClean="0">
                <a:solidFill>
                  <a:srgbClr val="002060"/>
                </a:solidFill>
              </a:rPr>
              <a:t>ballon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rond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002060"/>
                </a:solidFill>
              </a:rPr>
              <a:t>L’un</a:t>
            </a:r>
            <a:r>
              <a:rPr lang="en-US" dirty="0" smtClean="0">
                <a:solidFill>
                  <a:srgbClr val="002060"/>
                </a:solidFill>
              </a:rPr>
              <a:t> des </a:t>
            </a:r>
            <a:r>
              <a:rPr lang="en-US" dirty="0" err="1" smtClean="0">
                <a:solidFill>
                  <a:srgbClr val="002060"/>
                </a:solidFill>
              </a:rPr>
              <a:t>héros</a:t>
            </a:r>
            <a:r>
              <a:rPr lang="en-US" dirty="0" smtClean="0">
                <a:solidFill>
                  <a:srgbClr val="002060"/>
                </a:solidFill>
              </a:rPr>
              <a:t> de la Coupe  du monde de football 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002060"/>
                </a:solidFill>
              </a:rPr>
              <a:t>Zizou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 smtClean="0"/>
              <a:t>Vrai</a:t>
            </a:r>
            <a:r>
              <a:rPr lang="en-US" sz="3200" dirty="0" smtClean="0"/>
              <a:t> </a:t>
            </a:r>
            <a:r>
              <a:rPr lang="en-US" sz="3200" dirty="0" err="1" smtClean="0"/>
              <a:t>ou</a:t>
            </a:r>
            <a:r>
              <a:rPr lang="en-US" sz="3200" dirty="0" smtClean="0"/>
              <a:t> faux? </a:t>
            </a:r>
            <a:r>
              <a:rPr lang="en-US" sz="3200" dirty="0" err="1" smtClean="0"/>
              <a:t>Cochez</a:t>
            </a:r>
            <a:r>
              <a:rPr lang="en-US" sz="3200" dirty="0" smtClean="0"/>
              <a:t> les </a:t>
            </a:r>
            <a:r>
              <a:rPr lang="en-US" sz="3200" dirty="0" err="1" smtClean="0"/>
              <a:t>bonnes</a:t>
            </a:r>
            <a:r>
              <a:rPr lang="en-US" sz="3200" dirty="0" smtClean="0"/>
              <a:t> </a:t>
            </a:r>
            <a:r>
              <a:rPr lang="en-US" sz="3200" dirty="0" err="1" smtClean="0"/>
              <a:t>réponses</a:t>
            </a:r>
            <a:r>
              <a:rPr lang="en-US" sz="3200" dirty="0" smtClean="0"/>
              <a:t> en </a:t>
            </a:r>
            <a:r>
              <a:rPr lang="en-US" sz="3200" dirty="0" err="1" smtClean="0"/>
              <a:t>fonction</a:t>
            </a:r>
            <a:r>
              <a:rPr lang="en-US" sz="3200" dirty="0" smtClean="0"/>
              <a:t> de </a:t>
            </a:r>
            <a:r>
              <a:rPr lang="en-US" sz="3200" dirty="0" err="1" smtClean="0"/>
              <a:t>ce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vous</a:t>
            </a:r>
            <a:r>
              <a:rPr lang="en-US" sz="3200" dirty="0" smtClean="0"/>
              <a:t> </a:t>
            </a:r>
            <a:r>
              <a:rPr lang="en-US" sz="3200" dirty="0" err="1" smtClean="0"/>
              <a:t>entendez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Selon</a:t>
            </a:r>
            <a:r>
              <a:rPr lang="en-US" dirty="0" smtClean="0"/>
              <a:t> le </a:t>
            </a:r>
            <a:r>
              <a:rPr lang="en-US" dirty="0" err="1" smtClean="0"/>
              <a:t>journaliste</a:t>
            </a:r>
            <a:r>
              <a:rPr lang="en-US" dirty="0" smtClean="0"/>
              <a:t>, </a:t>
            </a:r>
            <a:r>
              <a:rPr lang="en-US" dirty="0" err="1" smtClean="0"/>
              <a:t>Zinédine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</a:t>
            </a:r>
            <a:r>
              <a:rPr lang="en-US" dirty="0" err="1" smtClean="0"/>
              <a:t>prend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retraite</a:t>
            </a:r>
            <a:r>
              <a:rPr lang="en-US" dirty="0" smtClean="0"/>
              <a:t> </a:t>
            </a:r>
            <a:r>
              <a:rPr lang="en-US" dirty="0" err="1" smtClean="0"/>
              <a:t>tard</a:t>
            </a:r>
            <a:r>
              <a:rPr lang="en-US" dirty="0" smtClean="0"/>
              <a:t> pour un </a:t>
            </a:r>
            <a:r>
              <a:rPr lang="en-US" dirty="0" err="1" smtClean="0"/>
              <a:t>footballeur</a:t>
            </a:r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err="1" smtClean="0"/>
              <a:t>Vrai</a:t>
            </a:r>
            <a:r>
              <a:rPr lang="en-US" dirty="0" smtClean="0"/>
              <a:t>               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Faux</a:t>
            </a:r>
          </a:p>
          <a:p>
            <a:pPr>
              <a:buNone/>
            </a:pPr>
            <a:r>
              <a:rPr lang="en-US" dirty="0" smtClean="0"/>
              <a:t>Les fans de </a:t>
            </a:r>
            <a:r>
              <a:rPr lang="en-US" dirty="0" err="1" smtClean="0"/>
              <a:t>Zinédine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tristes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/>
              <a:t>Vrai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Faux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Zinédine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smtClean="0"/>
              <a:t>modèle</a:t>
            </a:r>
            <a:r>
              <a:rPr lang="en-US" dirty="0" smtClean="0"/>
              <a:t> pour beaucoup de </a:t>
            </a:r>
            <a:r>
              <a:rPr lang="en-US" dirty="0" err="1" smtClean="0"/>
              <a:t>jeunes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/>
              <a:t>Vrai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Faux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2800" dirty="0" smtClean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Remettez dans l’ordre les informations que vous entendez   </a:t>
            </a:r>
            <a:endParaRPr lang="ru-RU" sz="2800" dirty="0">
              <a:solidFill>
                <a:schemeClr val="accent2"/>
              </a:solidFill>
              <a:latin typeface="Verdan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exprime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l’étonnement</a:t>
            </a:r>
            <a:r>
              <a:rPr lang="en-US" sz="2000" dirty="0" smtClean="0">
                <a:latin typeface="Verdana" pitchFamily="34" charset="0"/>
              </a:rPr>
              <a:t>  </a:t>
            </a:r>
            <a:r>
              <a:rPr lang="en-US" sz="2000" dirty="0" err="1" smtClean="0">
                <a:latin typeface="Verdana" pitchFamily="34" charset="0"/>
              </a:rPr>
              <a:t>provoqué</a:t>
            </a:r>
            <a:r>
              <a:rPr lang="en-US" sz="2000" dirty="0" smtClean="0">
                <a:latin typeface="Verdana" pitchFamily="34" charset="0"/>
              </a:rPr>
              <a:t> par la nouvelle.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explique</a:t>
            </a:r>
            <a:r>
              <a:rPr lang="en-US" sz="2000" dirty="0" smtClean="0">
                <a:latin typeface="Verdana" pitchFamily="34" charset="0"/>
              </a:rPr>
              <a:t> les raisons de son </a:t>
            </a:r>
            <a:r>
              <a:rPr lang="en-US" sz="2000" dirty="0" err="1" smtClean="0">
                <a:latin typeface="Verdana" pitchFamily="34" charset="0"/>
              </a:rPr>
              <a:t>départ</a:t>
            </a:r>
            <a:r>
              <a:rPr lang="en-US" sz="2000" dirty="0" smtClean="0">
                <a:latin typeface="Verdana" pitchFamily="34" charset="0"/>
              </a:rPr>
              <a:t> à la </a:t>
            </a:r>
            <a:r>
              <a:rPr lang="en-US" sz="2000" dirty="0" err="1" smtClean="0">
                <a:latin typeface="Verdana" pitchFamily="34" charset="0"/>
              </a:rPr>
              <a:t>retraite</a:t>
            </a: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décrit</a:t>
            </a:r>
            <a:r>
              <a:rPr lang="en-US" sz="2000" dirty="0" smtClean="0">
                <a:latin typeface="Verdana" pitchFamily="34" charset="0"/>
              </a:rPr>
              <a:t> les </a:t>
            </a:r>
            <a:r>
              <a:rPr lang="en-US" sz="2000" dirty="0" err="1" smtClean="0">
                <a:latin typeface="Verdana" pitchFamily="34" charset="0"/>
              </a:rPr>
              <a:t>réactions</a:t>
            </a:r>
            <a:r>
              <a:rPr lang="en-US" sz="2000" dirty="0" smtClean="0">
                <a:latin typeface="Verdana" pitchFamily="34" charset="0"/>
              </a:rPr>
              <a:t> des </a:t>
            </a:r>
            <a:r>
              <a:rPr lang="en-US" sz="2000" dirty="0" err="1" smtClean="0">
                <a:latin typeface="Verdana" pitchFamily="34" charset="0"/>
              </a:rPr>
              <a:t>supporteurs</a:t>
            </a:r>
            <a:r>
              <a:rPr lang="en-US" sz="2000" dirty="0" smtClean="0">
                <a:latin typeface="Verdana" pitchFamily="34" charset="0"/>
              </a:rPr>
              <a:t> de </a:t>
            </a: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annonce</a:t>
            </a:r>
            <a:r>
              <a:rPr lang="en-US" sz="2000" dirty="0" smtClean="0">
                <a:latin typeface="Verdana" pitchFamily="34" charset="0"/>
              </a:rPr>
              <a:t> le  depart à la </a:t>
            </a:r>
            <a:r>
              <a:rPr lang="en-US" sz="2000" dirty="0" err="1" smtClean="0">
                <a:latin typeface="Verdana" pitchFamily="34" charset="0"/>
              </a:rPr>
              <a:t>retraite</a:t>
            </a:r>
            <a:r>
              <a:rPr lang="en-US" sz="2000" dirty="0" smtClean="0">
                <a:latin typeface="Verdana" pitchFamily="34" charset="0"/>
              </a:rPr>
              <a:t> de </a:t>
            </a: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endParaRPr lang="en-US" sz="2000" dirty="0" smtClean="0">
              <a:latin typeface="Verdana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000" dirty="0" smtClean="0">
                <a:latin typeface="Verdana" pitchFamily="34" charset="0"/>
              </a:rPr>
              <a:t>Le </a:t>
            </a:r>
            <a:r>
              <a:rPr lang="en-US" sz="2000" dirty="0" err="1" smtClean="0">
                <a:latin typeface="Verdana" pitchFamily="34" charset="0"/>
              </a:rPr>
              <a:t>journaliste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rappelle</a:t>
            </a:r>
            <a:r>
              <a:rPr lang="en-US" sz="2000" dirty="0" smtClean="0">
                <a:latin typeface="Verdana" pitchFamily="34" charset="0"/>
              </a:rPr>
              <a:t> qui </a:t>
            </a:r>
            <a:r>
              <a:rPr lang="en-US" sz="2000" dirty="0" err="1" smtClean="0">
                <a:latin typeface="Verdana" pitchFamily="34" charset="0"/>
              </a:rPr>
              <a:t>est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Zinedine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Zidane</a:t>
            </a:r>
            <a:r>
              <a:rPr lang="en-US" sz="2000" dirty="0" smtClean="0">
                <a:latin typeface="Verdana" pitchFamily="34" charset="0"/>
              </a:rPr>
              <a:t> et </a:t>
            </a:r>
            <a:r>
              <a:rPr lang="en-US" sz="2000" dirty="0" err="1" smtClean="0">
                <a:latin typeface="Verdana" pitchFamily="34" charset="0"/>
              </a:rPr>
              <a:t>pourquoi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il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en-US" sz="2000" dirty="0" err="1" smtClean="0">
                <a:latin typeface="Verdana" pitchFamily="34" charset="0"/>
              </a:rPr>
              <a:t>est</a:t>
            </a:r>
            <a:r>
              <a:rPr lang="en-US" sz="2000" dirty="0" smtClean="0">
                <a:latin typeface="Verdana" pitchFamily="34" charset="0"/>
              </a:rPr>
              <a:t> célèbre </a:t>
            </a:r>
            <a:endParaRPr lang="ru-RU" sz="2000" dirty="0">
              <a:latin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57364"/>
            <a:ext cx="9043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Verdana" pitchFamily="34" charset="0"/>
              </a:rPr>
              <a:t>1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643446"/>
            <a:ext cx="348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Verdana" pitchFamily="34" charset="0"/>
              </a:rPr>
              <a:t>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929066"/>
            <a:ext cx="348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Verdana" pitchFamily="34" charset="0"/>
              </a:rPr>
              <a:t>3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500306"/>
            <a:ext cx="348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Verdana" pitchFamily="34" charset="0"/>
              </a:rPr>
              <a:t>4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214686"/>
            <a:ext cx="348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Verdana" pitchFamily="34" charset="0"/>
              </a:rPr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Comment </a:t>
            </a:r>
            <a:r>
              <a:rPr lang="en-US" dirty="0" err="1" smtClean="0"/>
              <a:t>Zinedine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</a:t>
            </a:r>
            <a:r>
              <a:rPr lang="en-US" dirty="0" err="1" smtClean="0"/>
              <a:t>justifie</a:t>
            </a:r>
            <a:r>
              <a:rPr lang="en-US" dirty="0" smtClean="0"/>
              <a:t> –t-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décision</a:t>
            </a:r>
            <a:r>
              <a:rPr lang="en-US" dirty="0" smtClean="0"/>
              <a:t>? </a:t>
            </a:r>
            <a:r>
              <a:rPr lang="en-US" dirty="0" err="1" smtClean="0"/>
              <a:t>Cochez</a:t>
            </a:r>
            <a:r>
              <a:rPr lang="en-US" dirty="0" smtClean="0"/>
              <a:t> les </a:t>
            </a:r>
            <a:r>
              <a:rPr lang="en-US" dirty="0" err="1" smtClean="0"/>
              <a:t>bonnes</a:t>
            </a:r>
            <a:r>
              <a:rPr lang="en-US" dirty="0" smtClean="0"/>
              <a:t> cases.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Il en a </a:t>
            </a:r>
            <a:r>
              <a:rPr lang="en-US" dirty="0" err="1" smtClean="0">
                <a:solidFill>
                  <a:srgbClr val="002060"/>
                </a:solidFill>
              </a:rPr>
              <a:t>assez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jouer</a:t>
            </a:r>
            <a:r>
              <a:rPr lang="en-US" dirty="0" smtClean="0">
                <a:solidFill>
                  <a:srgbClr val="002060"/>
                </a:solidFill>
              </a:rPr>
              <a:t> au football et </a:t>
            </a:r>
            <a:r>
              <a:rPr lang="en-US" dirty="0" err="1" smtClean="0">
                <a:solidFill>
                  <a:srgbClr val="002060"/>
                </a:solidFill>
              </a:rPr>
              <a:t>veut</a:t>
            </a:r>
            <a:r>
              <a:rPr lang="en-US" dirty="0" smtClean="0">
                <a:solidFill>
                  <a:srgbClr val="002060"/>
                </a:solidFill>
              </a:rPr>
              <a:t> changer </a:t>
            </a:r>
            <a:r>
              <a:rPr lang="en-US" dirty="0" err="1" smtClean="0">
                <a:solidFill>
                  <a:srgbClr val="002060"/>
                </a:solidFill>
              </a:rPr>
              <a:t>d`activité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pense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etre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trop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agé</a:t>
            </a:r>
            <a:r>
              <a:rPr lang="en-US" dirty="0" smtClean="0">
                <a:solidFill>
                  <a:srgbClr val="002060"/>
                </a:solidFill>
              </a:rPr>
              <a:t> pour continuer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a de </a:t>
            </a:r>
            <a:r>
              <a:rPr lang="en-US" dirty="0" err="1" smtClean="0">
                <a:solidFill>
                  <a:srgbClr val="002060"/>
                </a:solidFill>
              </a:rPr>
              <a:t>mauvais</a:t>
            </a:r>
            <a:r>
              <a:rPr lang="en-US" dirty="0" smtClean="0">
                <a:solidFill>
                  <a:srgbClr val="002060"/>
                </a:solidFill>
              </a:rPr>
              <a:t> rapports avec les </a:t>
            </a:r>
            <a:r>
              <a:rPr lang="en-US" dirty="0" err="1" smtClean="0">
                <a:solidFill>
                  <a:srgbClr val="002060"/>
                </a:solidFill>
              </a:rPr>
              <a:t>autres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joueurs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n`est</a:t>
            </a:r>
            <a:r>
              <a:rPr lang="en-US" dirty="0" smtClean="0">
                <a:solidFill>
                  <a:srgbClr val="002060"/>
                </a:solidFill>
              </a:rPr>
              <a:t> pas content des </a:t>
            </a:r>
            <a:r>
              <a:rPr lang="en-US" dirty="0" err="1" smtClean="0">
                <a:solidFill>
                  <a:srgbClr val="002060"/>
                </a:solidFill>
              </a:rPr>
              <a:t>résultats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obtenus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ces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derniers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années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dirty="0" err="1" smtClean="0">
                <a:solidFill>
                  <a:srgbClr val="002060"/>
                </a:solidFill>
              </a:rPr>
              <a:t>pense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avoir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atteint</a:t>
            </a:r>
            <a:r>
              <a:rPr lang="en-US" dirty="0" smtClean="0">
                <a:solidFill>
                  <a:srgbClr val="002060"/>
                </a:solidFill>
              </a:rPr>
              <a:t>  le maximum de </a:t>
            </a:r>
            <a:r>
              <a:rPr lang="en-US" dirty="0" err="1" smtClean="0">
                <a:solidFill>
                  <a:srgbClr val="002060"/>
                </a:solidFill>
              </a:rPr>
              <a:t>capacités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Il </a:t>
            </a:r>
            <a:r>
              <a:rPr lang="en-US" smtClean="0">
                <a:solidFill>
                  <a:srgbClr val="002060"/>
                </a:solidFill>
              </a:rPr>
              <a:t>souhaite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avoir</a:t>
            </a:r>
            <a:r>
              <a:rPr lang="en-US" dirty="0" smtClean="0">
                <a:solidFill>
                  <a:srgbClr val="002060"/>
                </a:solidFill>
              </a:rPr>
              <a:t> plus de temps pour </a:t>
            </a:r>
            <a:r>
              <a:rPr lang="en-US" dirty="0" err="1" smtClean="0">
                <a:solidFill>
                  <a:srgbClr val="002060"/>
                </a:solidFill>
              </a:rPr>
              <a:t>s`occuper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ses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enfants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428596" y="2357430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8596" y="3286124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428596" y="4143380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68412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 smtClean="0"/>
              <a:t>Plusieurs</a:t>
            </a:r>
            <a:r>
              <a:rPr lang="en-US" sz="3200" dirty="0" smtClean="0"/>
              <a:t> expressions </a:t>
            </a:r>
            <a:r>
              <a:rPr lang="en-US" sz="3200" dirty="0" err="1" smtClean="0"/>
              <a:t>sont</a:t>
            </a:r>
            <a:r>
              <a:rPr lang="en-US" sz="3200" dirty="0" smtClean="0"/>
              <a:t> </a:t>
            </a:r>
            <a:r>
              <a:rPr lang="en-US" sz="3200" dirty="0" err="1" smtClean="0"/>
              <a:t>utilisées</a:t>
            </a:r>
            <a:r>
              <a:rPr lang="en-US" sz="3200" dirty="0" smtClean="0"/>
              <a:t> </a:t>
            </a:r>
            <a:r>
              <a:rPr lang="en-US" sz="3200" dirty="0" err="1" smtClean="0"/>
              <a:t>dans</a:t>
            </a:r>
            <a:r>
              <a:rPr lang="en-US" sz="3200" dirty="0" smtClean="0"/>
              <a:t> le </a:t>
            </a:r>
            <a:r>
              <a:rPr lang="en-US" sz="3200" dirty="0" err="1" smtClean="0"/>
              <a:t>texte</a:t>
            </a:r>
            <a:r>
              <a:rPr lang="en-US" sz="3200" dirty="0" smtClean="0"/>
              <a:t> pour dire la meme chose. </a:t>
            </a:r>
            <a:r>
              <a:rPr lang="en-US" sz="3200" dirty="0" err="1" smtClean="0"/>
              <a:t>Cochez</a:t>
            </a:r>
            <a:r>
              <a:rPr lang="en-US" sz="3200" dirty="0" smtClean="0"/>
              <a:t> les </a:t>
            </a:r>
            <a:r>
              <a:rPr lang="en-US" sz="3200" dirty="0" err="1" smtClean="0"/>
              <a:t>bonnes</a:t>
            </a:r>
            <a:r>
              <a:rPr lang="en-US" sz="3200" dirty="0" smtClean="0"/>
              <a:t> cases.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Le </a:t>
            </a:r>
            <a:r>
              <a:rPr lang="en-US" dirty="0" err="1" smtClean="0">
                <a:solidFill>
                  <a:srgbClr val="002060"/>
                </a:solidFill>
              </a:rPr>
              <a:t>journaliste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nomme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Zinédine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Zidane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La star du football </a:t>
            </a:r>
            <a:r>
              <a:rPr lang="en-US" dirty="0" err="1" smtClean="0">
                <a:solidFill>
                  <a:srgbClr val="002060"/>
                </a:solidFill>
              </a:rPr>
              <a:t>français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Le </a:t>
            </a:r>
            <a:r>
              <a:rPr lang="en-US" dirty="0" err="1" smtClean="0">
                <a:solidFill>
                  <a:srgbClr val="002060"/>
                </a:solidFill>
              </a:rPr>
              <a:t>meilleur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footballeur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français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002060"/>
                </a:solidFill>
              </a:rPr>
              <a:t>L’une</a:t>
            </a:r>
            <a:r>
              <a:rPr lang="en-US" dirty="0" smtClean="0">
                <a:solidFill>
                  <a:srgbClr val="002060"/>
                </a:solidFill>
              </a:rPr>
              <a:t> des </a:t>
            </a:r>
            <a:r>
              <a:rPr lang="en-US" dirty="0" err="1" smtClean="0">
                <a:solidFill>
                  <a:srgbClr val="002060"/>
                </a:solidFill>
              </a:rPr>
              <a:t>étoiles</a:t>
            </a:r>
            <a:r>
              <a:rPr lang="en-US" dirty="0" smtClean="0">
                <a:solidFill>
                  <a:srgbClr val="002060"/>
                </a:solidFill>
              </a:rPr>
              <a:t> du </a:t>
            </a:r>
            <a:r>
              <a:rPr lang="en-US" dirty="0" err="1" smtClean="0">
                <a:solidFill>
                  <a:srgbClr val="002060"/>
                </a:solidFill>
              </a:rPr>
              <a:t>Réal</a:t>
            </a:r>
            <a:r>
              <a:rPr lang="en-US" dirty="0" smtClean="0">
                <a:solidFill>
                  <a:srgbClr val="002060"/>
                </a:solidFill>
              </a:rPr>
              <a:t> Madrid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Le </a:t>
            </a:r>
            <a:r>
              <a:rPr lang="en-US" dirty="0" err="1" smtClean="0">
                <a:solidFill>
                  <a:srgbClr val="002060"/>
                </a:solidFill>
              </a:rPr>
              <a:t>roi</a:t>
            </a:r>
            <a:r>
              <a:rPr lang="en-US" dirty="0" smtClean="0">
                <a:solidFill>
                  <a:srgbClr val="002060"/>
                </a:solidFill>
              </a:rPr>
              <a:t> du </a:t>
            </a:r>
            <a:r>
              <a:rPr lang="en-US" dirty="0" err="1" smtClean="0">
                <a:solidFill>
                  <a:srgbClr val="002060"/>
                </a:solidFill>
              </a:rPr>
              <a:t>ballon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rond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002060"/>
                </a:solidFill>
              </a:rPr>
              <a:t>L’un</a:t>
            </a:r>
            <a:r>
              <a:rPr lang="en-US" dirty="0" smtClean="0">
                <a:solidFill>
                  <a:srgbClr val="002060"/>
                </a:solidFill>
              </a:rPr>
              <a:t> des </a:t>
            </a:r>
            <a:r>
              <a:rPr lang="en-US" dirty="0" err="1" smtClean="0">
                <a:solidFill>
                  <a:srgbClr val="002060"/>
                </a:solidFill>
              </a:rPr>
              <a:t>héros</a:t>
            </a:r>
            <a:r>
              <a:rPr lang="en-US" dirty="0" smtClean="0">
                <a:solidFill>
                  <a:srgbClr val="002060"/>
                </a:solidFill>
              </a:rPr>
              <a:t> de la Coupe  du monde de football 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002060"/>
                </a:solidFill>
              </a:rPr>
              <a:t>Zizou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428596" y="2071678"/>
            <a:ext cx="500066" cy="50006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428596" y="3071810"/>
            <a:ext cx="500066" cy="50006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428596" y="4000504"/>
            <a:ext cx="500066" cy="50006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8596" y="4500570"/>
            <a:ext cx="500066" cy="500066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 smtClean="0"/>
              <a:t>Vrai</a:t>
            </a:r>
            <a:r>
              <a:rPr lang="en-US" sz="3200" dirty="0" smtClean="0"/>
              <a:t> </a:t>
            </a:r>
            <a:r>
              <a:rPr lang="en-US" sz="3200" dirty="0" err="1" smtClean="0"/>
              <a:t>ou</a:t>
            </a:r>
            <a:r>
              <a:rPr lang="en-US" sz="3200" dirty="0" smtClean="0"/>
              <a:t> faux? </a:t>
            </a:r>
            <a:r>
              <a:rPr lang="en-US" sz="3200" dirty="0" err="1" smtClean="0"/>
              <a:t>Cochez</a:t>
            </a:r>
            <a:r>
              <a:rPr lang="en-US" sz="3200" dirty="0" smtClean="0"/>
              <a:t> les </a:t>
            </a:r>
            <a:r>
              <a:rPr lang="en-US" sz="3200" dirty="0" err="1" smtClean="0"/>
              <a:t>bonnes</a:t>
            </a:r>
            <a:r>
              <a:rPr lang="en-US" sz="3200" dirty="0" smtClean="0"/>
              <a:t> </a:t>
            </a:r>
            <a:r>
              <a:rPr lang="en-US" sz="3200" dirty="0" err="1" smtClean="0"/>
              <a:t>reponses</a:t>
            </a:r>
            <a:r>
              <a:rPr lang="en-US" sz="3200" dirty="0" smtClean="0"/>
              <a:t> en </a:t>
            </a:r>
            <a:r>
              <a:rPr lang="en-US" sz="3200" dirty="0" err="1" smtClean="0"/>
              <a:t>fonction</a:t>
            </a:r>
            <a:r>
              <a:rPr lang="en-US" sz="3200" dirty="0" smtClean="0"/>
              <a:t> de </a:t>
            </a:r>
            <a:r>
              <a:rPr lang="en-US" sz="3200" dirty="0" err="1" smtClean="0"/>
              <a:t>ce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vous</a:t>
            </a:r>
            <a:r>
              <a:rPr lang="en-US" sz="3200" dirty="0" smtClean="0"/>
              <a:t> </a:t>
            </a:r>
            <a:r>
              <a:rPr lang="en-US" sz="3200" dirty="0" err="1" smtClean="0"/>
              <a:t>entendez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Selon</a:t>
            </a:r>
            <a:r>
              <a:rPr lang="en-US" dirty="0" smtClean="0"/>
              <a:t> le </a:t>
            </a:r>
            <a:r>
              <a:rPr lang="en-US" dirty="0" err="1" smtClean="0"/>
              <a:t>journaliste</a:t>
            </a:r>
            <a:r>
              <a:rPr lang="en-US" dirty="0" smtClean="0"/>
              <a:t>, </a:t>
            </a:r>
            <a:r>
              <a:rPr lang="en-US" dirty="0" err="1" smtClean="0"/>
              <a:t>Zinédine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</a:t>
            </a:r>
            <a:r>
              <a:rPr lang="en-US" dirty="0" err="1" smtClean="0"/>
              <a:t>prend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retraite</a:t>
            </a:r>
            <a:r>
              <a:rPr lang="en-US" dirty="0" smtClean="0"/>
              <a:t> </a:t>
            </a:r>
            <a:r>
              <a:rPr lang="en-US" dirty="0" err="1" smtClean="0"/>
              <a:t>tard</a:t>
            </a:r>
            <a:r>
              <a:rPr lang="en-US" dirty="0" smtClean="0"/>
              <a:t> pour un </a:t>
            </a:r>
            <a:r>
              <a:rPr lang="en-US" dirty="0" err="1" smtClean="0"/>
              <a:t>footballeur</a:t>
            </a:r>
            <a:endParaRPr lang="en-US" dirty="0" smtClean="0"/>
          </a:p>
          <a:p>
            <a:pPr lvl="1">
              <a:buFont typeface="Wingdings" pitchFamily="2" charset="2"/>
              <a:buChar char="q"/>
            </a:pPr>
            <a:r>
              <a:rPr lang="en-US" dirty="0" err="1" smtClean="0"/>
              <a:t>Vrai</a:t>
            </a:r>
            <a:r>
              <a:rPr lang="en-US" dirty="0" smtClean="0"/>
              <a:t>                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Faux</a:t>
            </a:r>
          </a:p>
          <a:p>
            <a:pPr>
              <a:buNone/>
            </a:pPr>
            <a:r>
              <a:rPr lang="en-US" dirty="0" smtClean="0"/>
              <a:t>Les fans de </a:t>
            </a:r>
            <a:r>
              <a:rPr lang="en-US" dirty="0" err="1" smtClean="0"/>
              <a:t>Zinedine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tristes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/>
              <a:t>Vrai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Faux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Zinedine</a:t>
            </a:r>
            <a:r>
              <a:rPr lang="en-US" dirty="0" smtClean="0"/>
              <a:t> </a:t>
            </a:r>
            <a:r>
              <a:rPr lang="en-US" dirty="0" err="1" smtClean="0"/>
              <a:t>Zidane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un mod</a:t>
            </a:r>
            <a:r>
              <a:rPr lang="fr-FR" dirty="0" smtClean="0"/>
              <a:t>è</a:t>
            </a:r>
            <a:r>
              <a:rPr lang="en-US" dirty="0" smtClean="0"/>
              <a:t>le pour beaucoup de </a:t>
            </a:r>
            <a:r>
              <a:rPr lang="en-US" dirty="0" err="1" smtClean="0"/>
              <a:t>jeunes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/>
              <a:t>Vrai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Faux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8" name="4-конечная звезда 17"/>
          <p:cNvSpPr/>
          <p:nvPr/>
        </p:nvSpPr>
        <p:spPr>
          <a:xfrm>
            <a:off x="2285984" y="2643182"/>
            <a:ext cx="357190" cy="285752"/>
          </a:xfrm>
          <a:prstGeom prst="star4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>
            <a:off x="2285984" y="3500438"/>
            <a:ext cx="357190" cy="285752"/>
          </a:xfrm>
          <a:prstGeom prst="star4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>
            <a:off x="2285984" y="5214950"/>
            <a:ext cx="357190" cy="285752"/>
          </a:xfrm>
          <a:prstGeom prst="star4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6600" b="1" dirty="0" smtClean="0">
                <a:latin typeface="Gabriola" pitchFamily="82" charset="0"/>
              </a:rPr>
              <a:t>Rolland Garros</a:t>
            </a:r>
            <a:endParaRPr lang="ru-RU" sz="6600" b="1" dirty="0">
              <a:latin typeface="Gabriola" pitchFamily="82" charset="0"/>
            </a:endParaRPr>
          </a:p>
        </p:txBody>
      </p:sp>
      <p:pic>
        <p:nvPicPr>
          <p:cNvPr id="2050" name="Picture 2" descr="C:\Documents and Settings\Администратор\Рабочий стол\Новая папка (2)\24-roland-garro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47800"/>
            <a:ext cx="750099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MVI_8280_WMV V9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571480"/>
            <a:ext cx="7715304" cy="5786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53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6000" b="1" dirty="0" smtClean="0">
                <a:latin typeface="Gabriola" pitchFamily="82" charset="0"/>
              </a:rPr>
              <a:t>Yannick  Noya</a:t>
            </a:r>
            <a:endParaRPr lang="ru-RU" sz="6000" b="1" dirty="0">
              <a:latin typeface="Gabriola" pitchFamily="82" charset="0"/>
            </a:endParaRPr>
          </a:p>
        </p:txBody>
      </p:sp>
      <p:pic>
        <p:nvPicPr>
          <p:cNvPr id="3075" name="Picture 3" descr="C:\Documents and Settings\Администратор\Рабочий стол\Новая папка (2)\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3286148" cy="4157987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тор\Рабочий стол\Новая папка (2)\94450_200808031155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72066" y="1643050"/>
            <a:ext cx="3357586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772400" cy="1143000"/>
          </a:xfrm>
        </p:spPr>
        <p:txBody>
          <a:bodyPr>
            <a:noAutofit/>
          </a:bodyPr>
          <a:lstStyle/>
          <a:p>
            <a:r>
              <a:rPr lang="fr-FR" sz="4800" b="1" dirty="0" smtClean="0">
                <a:solidFill>
                  <a:srgbClr val="0070C0"/>
                </a:solidFill>
                <a:latin typeface="Gabriola" pitchFamily="82" charset="0"/>
              </a:rPr>
              <a:t>   Vanessa James </a:t>
            </a:r>
            <a:br>
              <a:rPr lang="fr-FR" sz="4800" b="1" dirty="0" smtClean="0">
                <a:solidFill>
                  <a:srgbClr val="0070C0"/>
                </a:solidFill>
                <a:latin typeface="Gabriola" pitchFamily="82" charset="0"/>
              </a:rPr>
            </a:br>
            <a:r>
              <a:rPr lang="fr-FR" sz="4800" b="1" dirty="0" smtClean="0">
                <a:solidFill>
                  <a:srgbClr val="0070C0"/>
                </a:solidFill>
                <a:latin typeface="Gabriola" pitchFamily="82" charset="0"/>
              </a:rPr>
              <a:t>Yannick Bonheur         Brian  Jouber</a:t>
            </a:r>
            <a:endParaRPr lang="ru-RU" sz="4800" b="1" dirty="0">
              <a:solidFill>
                <a:srgbClr val="0070C0"/>
              </a:solidFill>
              <a:latin typeface="Gabriola" pitchFamily="82" charset="0"/>
            </a:endParaRPr>
          </a:p>
        </p:txBody>
      </p:sp>
      <p:pic>
        <p:nvPicPr>
          <p:cNvPr id="7" name="Picture 2" descr="C:\Documents and Settings\Администратор\Рабочий стол\Новая папка (2)\220px-Vanessa_James_Yannick_Bonheur_EC_2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000100" y="1785926"/>
            <a:ext cx="2928958" cy="4071966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Рабочий стол\Новая папка (2)\115_vik1105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85926"/>
            <a:ext cx="3333750" cy="401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Tierri</a:t>
            </a:r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 Henri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1028" name="Picture 4" descr="C:\Documents and Settings\Администратор\Рабочий стол\Новая папка (2)\image_18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7" y="1643050"/>
            <a:ext cx="3929090" cy="4357718"/>
          </a:xfrm>
          <a:prstGeom prst="rect">
            <a:avLst/>
          </a:prstGeom>
          <a:noFill/>
        </p:spPr>
      </p:pic>
      <p:pic>
        <p:nvPicPr>
          <p:cNvPr id="8" name="Picture 3" descr="C:\Documents and Settings\Администратор\Рабочий стол\Новая папка (2)\903860573-wrfo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9" y="1643050"/>
            <a:ext cx="3571900" cy="437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0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Zinedine</a:t>
            </a:r>
            <a:r>
              <a:rPr 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en-US" sz="6000" b="1" spc="5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</a:rPr>
              <a:t>Zidane 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4" name="Picture 2" descr="H:\Новая папка (2)\7732ee9a3d3ebf6b91859ca7a4c225a3_ful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07820"/>
            <a:ext cx="6786610" cy="4535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LA STAR DE FOOTBALL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FRANçAIS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:\Новая папка (2)\22390406_ziz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39850"/>
          </a:xfrm>
        </p:spPr>
        <p:txBody>
          <a:bodyPr>
            <a:noAutofit/>
          </a:bodyPr>
          <a:lstStyle/>
          <a:p>
            <a:pPr algn="ctr"/>
            <a: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L’UNE DES ETOILES</a:t>
            </a:r>
            <a:b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</a:br>
            <a:r>
              <a:rPr lang="fr-F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  <a:cs typeface="Tahoma" pitchFamily="34" charset="0"/>
              </a:rPr>
              <a:t> DU REAL MADRID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4" descr="H:\Новая папка (2)\f205ecd28dd1f3889ca039204a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071678"/>
            <a:ext cx="609600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L’UN DES HEROS </a:t>
            </a:r>
            <a:br>
              <a:rPr lang="fr-FR" sz="3200" b="1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</a:br>
            <a:r>
              <a:rPr lang="fr-FR" sz="3200" b="1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rPr>
              <a:t>DE LA COUPE DU MONDE</a:t>
            </a:r>
            <a:endParaRPr lang="ru-RU" sz="3200" b="1" dirty="0">
              <a:ln w="1905"/>
              <a:solidFill>
                <a:schemeClr val="accent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098" name="Picture 2" descr="H:\Новая папка (2)\pic6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71517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372</TotalTime>
  <Words>514</Words>
  <Application>Microsoft Office PowerPoint</Application>
  <PresentationFormat>Экран (4:3)</PresentationFormat>
  <Paragraphs>81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VIVE LE SPORT!</vt:lpstr>
      <vt:lpstr>Rolland Garros</vt:lpstr>
      <vt:lpstr>Yannick  Noya</vt:lpstr>
      <vt:lpstr>   Vanessa James  Yannick Bonheur         Brian  Jouber</vt:lpstr>
      <vt:lpstr>Tierri Henri </vt:lpstr>
      <vt:lpstr>Zinedine Zidane </vt:lpstr>
      <vt:lpstr>   LA STAR DE FOOTBALL FRANçAIS</vt:lpstr>
      <vt:lpstr>L’UNE DES ETOILES  DU REAL MADRID</vt:lpstr>
      <vt:lpstr>L’UN DES HEROS  DE LA COUPE DU MONDE</vt:lpstr>
      <vt:lpstr>Слайд 10</vt:lpstr>
      <vt:lpstr>ZIDANE ANNONCE  SON DEPART  A LA RETRAITE</vt:lpstr>
      <vt:lpstr>Remettez dans l’ordre les informations que vous entendez   </vt:lpstr>
      <vt:lpstr>   Comment Zinedine Zidane justifie –t-il  sa décision? Cochez les bonnes cases. </vt:lpstr>
      <vt:lpstr>Plusieurs expressions sont utilisées dans le texte pour dire la meme chose. Cochez les bonnes cases. </vt:lpstr>
      <vt:lpstr>Vrai ou faux? Cochez les bonnes réponses en fonction de ce que vous entendez </vt:lpstr>
      <vt:lpstr>Remettez dans l’ordre les informations que vous entendez   </vt:lpstr>
      <vt:lpstr>   Comment Zinedine Zidane justifie –t-il  sa décision? Cochez les bonnes cases. </vt:lpstr>
      <vt:lpstr>Plusieurs expressions sont utilisées dans le texte pour dire la meme chose. Cochez les bonnes cases. </vt:lpstr>
      <vt:lpstr>Vrai ou faux? Cochez les bonnes reponses en fonction de ce que vous entendez </vt:lpstr>
      <vt:lpstr>Слайд 20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Фирая</cp:lastModifiedBy>
  <cp:revision>36</cp:revision>
  <dcterms:created xsi:type="dcterms:W3CDTF">2010-12-12T14:17:45Z</dcterms:created>
  <dcterms:modified xsi:type="dcterms:W3CDTF">2012-04-24T20:54:50Z</dcterms:modified>
</cp:coreProperties>
</file>