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7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4" d="100"/>
          <a:sy n="74" d="100"/>
        </p:scale>
        <p:origin x="-1854" y="-3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26.01.2014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26.01.2014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26.01.2014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26.01.2014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26.01.2014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26.01.2014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26.01.2014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26.01.2014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47864" y="548680"/>
            <a:ext cx="5124404" cy="3816424"/>
          </a:xfrm>
        </p:spPr>
        <p:txBody>
          <a:bodyPr/>
          <a:lstStyle/>
          <a:p>
            <a:pPr algn="ctr"/>
            <a:r>
              <a:rPr lang="ru-RU" sz="2000" dirty="0"/>
              <a:t>Модуль: ПМ 01 УП  </a:t>
            </a:r>
            <a:br>
              <a:rPr lang="ru-RU" sz="2000" dirty="0"/>
            </a:br>
            <a:r>
              <a:rPr lang="ru-RU" sz="2000" dirty="0"/>
              <a:t>Приём заказов  на изготовление изделий</a:t>
            </a:r>
            <a:r>
              <a:rPr lang="ru-RU" sz="2000" dirty="0" smtClean="0"/>
              <a:t>.</a:t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Блок: »Изготовление юбки</a:t>
            </a:r>
            <a:r>
              <a:rPr lang="ru-RU" sz="2000" dirty="0" smtClean="0"/>
              <a:t>».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2400" dirty="0"/>
              <a:t>Учебный элемент: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«</a:t>
            </a:r>
            <a:r>
              <a:rPr lang="ru-RU" sz="2400" dirty="0"/>
              <a:t>Выбор </a:t>
            </a:r>
            <a:r>
              <a:rPr lang="ru-RU" sz="2400" dirty="0" smtClean="0"/>
              <a:t>модели прямой юбки. </a:t>
            </a:r>
            <a:r>
              <a:rPr lang="ru-RU" sz="2400" dirty="0"/>
              <a:t>Определение  усложняющих элементов и группы ткани</a:t>
            </a:r>
            <a:r>
              <a:rPr lang="ru-RU" sz="2400" dirty="0" smtClean="0"/>
              <a:t>.</a:t>
            </a:r>
            <a:r>
              <a:rPr lang="ru-RU" sz="2400" dirty="0" smtClean="0"/>
              <a:t>№5»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91880" y="4581128"/>
            <a:ext cx="5040560" cy="2088232"/>
          </a:xfrm>
        </p:spPr>
        <p:txBody>
          <a:bodyPr>
            <a:norm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defRPr/>
            </a:pPr>
            <a:endParaRPr lang="ru-RU" b="1" dirty="0" smtClean="0">
              <a:ln w="12700">
                <a:solidFill>
                  <a:srgbClr val="B13F9A">
                    <a:satMod val="155000"/>
                  </a:srgbClr>
                </a:solidFill>
                <a:prstDash val="solid"/>
              </a:ln>
              <a:solidFill>
                <a:prstClr val="white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defRPr/>
            </a:pPr>
            <a:r>
              <a:rPr lang="ru-RU" b="1" dirty="0" smtClean="0">
                <a:ln w="12700">
                  <a:solidFill>
                    <a:srgbClr val="B13F9A">
                      <a:satMod val="155000"/>
                    </a:srgbClr>
                  </a:solidFill>
                  <a:prstDash val="solid"/>
                </a:ln>
                <a:solidFill>
                  <a:prstClr val="white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СПб  ГБП  ОУ  «ИПЛ»</a:t>
            </a:r>
            <a:endParaRPr lang="ru-RU" b="1" dirty="0">
              <a:ln w="12700">
                <a:solidFill>
                  <a:srgbClr val="B13F9A">
                    <a:satMod val="155000"/>
                  </a:srgbClr>
                </a:solidFill>
                <a:prstDash val="solid"/>
              </a:ln>
              <a:solidFill>
                <a:prstClr val="white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defRPr/>
            </a:pPr>
            <a:endParaRPr lang="ru-RU" sz="900" b="1" dirty="0">
              <a:ln w="12700">
                <a:solidFill>
                  <a:srgbClr val="B13F9A">
                    <a:satMod val="155000"/>
                  </a:srgbClr>
                </a:solidFill>
                <a:prstDash val="solid"/>
              </a:ln>
              <a:solidFill>
                <a:prstClr val="white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defRPr/>
            </a:pPr>
            <a:r>
              <a:rPr lang="ru-RU" b="1" dirty="0">
                <a:ln w="12700">
                  <a:solidFill>
                    <a:srgbClr val="B13F9A">
                      <a:satMod val="155000"/>
                    </a:srgbClr>
                  </a:solidFill>
                  <a:prstDash val="solid"/>
                </a:ln>
                <a:solidFill>
                  <a:prstClr val="white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Сумарокова Ирина Валериевна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defRPr/>
            </a:pPr>
            <a:endParaRPr lang="ru-RU" sz="900" b="1" dirty="0">
              <a:ln w="12700">
                <a:solidFill>
                  <a:srgbClr val="B13F9A">
                    <a:satMod val="155000"/>
                  </a:srgbClr>
                </a:solidFill>
                <a:prstDash val="solid"/>
              </a:ln>
              <a:solidFill>
                <a:prstClr val="white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defRPr/>
            </a:pPr>
            <a:r>
              <a:rPr lang="ru-RU" b="1" dirty="0">
                <a:ln w="12700">
                  <a:solidFill>
                    <a:srgbClr val="B13F9A">
                      <a:satMod val="155000"/>
                    </a:srgbClr>
                  </a:solidFill>
                  <a:prstDash val="solid"/>
                </a:ln>
                <a:solidFill>
                  <a:prstClr val="white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Мастер </a:t>
            </a:r>
            <a:r>
              <a:rPr lang="ru-RU" b="1" dirty="0" smtClean="0">
                <a:ln w="12700">
                  <a:solidFill>
                    <a:srgbClr val="B13F9A">
                      <a:satMod val="155000"/>
                    </a:srgbClr>
                  </a:solidFill>
                  <a:prstDash val="solid"/>
                </a:ln>
                <a:solidFill>
                  <a:prstClr val="white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у/п</a:t>
            </a:r>
            <a:endParaRPr lang="ru-RU" sz="900" b="1" dirty="0">
              <a:ln w="12700">
                <a:solidFill>
                  <a:srgbClr val="B13F9A">
                    <a:satMod val="155000"/>
                  </a:srgbClr>
                </a:solidFill>
                <a:prstDash val="solid"/>
              </a:ln>
              <a:solidFill>
                <a:prstClr val="white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</a:endParaRPr>
          </a:p>
          <a:p>
            <a:pPr lvl="0">
              <a:buClr>
                <a:srgbClr val="B13F9A"/>
              </a:buClr>
              <a:defRPr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294383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1469546"/>
            <a:ext cx="1865006" cy="21362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268760"/>
            <a:ext cx="1876053" cy="254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203" y="4221089"/>
            <a:ext cx="1651601" cy="2384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630" y="4221088"/>
            <a:ext cx="1788739" cy="23849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4421" y="4216694"/>
            <a:ext cx="1657564" cy="2384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214801"/>
            <a:ext cx="1844682" cy="23827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620688"/>
            <a:ext cx="78780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Выбор модели. Определение  усложняющих элементов и группы ткани.</a:t>
            </a:r>
          </a:p>
        </p:txBody>
      </p:sp>
      <p:pic>
        <p:nvPicPr>
          <p:cNvPr id="3083" name="Picture 1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6751" y="1268760"/>
            <a:ext cx="1993403" cy="25410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6395" y="1486314"/>
            <a:ext cx="2505075" cy="2268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0942368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1562</TotalTime>
  <Words>26</Words>
  <Application>Microsoft Office PowerPoint</Application>
  <PresentationFormat>Экран (4:3)</PresentationFormat>
  <Paragraphs>8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Изящная</vt:lpstr>
      <vt:lpstr>Модуль: ПМ 01 УП   Приём заказов  на изготовление изделий.  Блок: »Изготовление юбки».   Учебный элемент:  «Выбор модели прямой юбки. Определение  усложняющих элементов и группы ткани.№5»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ПМ 01 Приём заказа на изготовление юбки.</dc:title>
  <dc:creator>Ирина</dc:creator>
  <cp:lastModifiedBy>Ирина</cp:lastModifiedBy>
  <cp:revision>77</cp:revision>
  <dcterms:created xsi:type="dcterms:W3CDTF">2013-10-25T23:34:35Z</dcterms:created>
  <dcterms:modified xsi:type="dcterms:W3CDTF">2014-01-26T07:30:34Z</dcterms:modified>
</cp:coreProperties>
</file>