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9" r:id="rId3"/>
    <p:sldId id="260" r:id="rId4"/>
    <p:sldId id="258" r:id="rId5"/>
    <p:sldId id="262" r:id="rId6"/>
    <p:sldId id="261" r:id="rId7"/>
    <p:sldId id="263" r:id="rId8"/>
    <p:sldId id="264" r:id="rId9"/>
    <p:sldId id="265" r:id="rId10"/>
    <p:sldId id="266" r:id="rId11"/>
    <p:sldId id="272" r:id="rId12"/>
    <p:sldId id="273" r:id="rId13"/>
    <p:sldId id="270" r:id="rId14"/>
    <p:sldId id="268" r:id="rId15"/>
    <p:sldId id="269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EC93D62-E532-4F04-9CC3-CEA7D2A67A11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4D8E583-1AEF-42C9-A2FA-C28AD048536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93D62-E532-4F04-9CC3-CEA7D2A67A11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8E583-1AEF-42C9-A2FA-C28AD0485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93D62-E532-4F04-9CC3-CEA7D2A67A11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8E583-1AEF-42C9-A2FA-C28AD0485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EC93D62-E532-4F04-9CC3-CEA7D2A67A11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4D8E583-1AEF-42C9-A2FA-C28AD048536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EC93D62-E532-4F04-9CC3-CEA7D2A67A11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4D8E583-1AEF-42C9-A2FA-C28AD048536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93D62-E532-4F04-9CC3-CEA7D2A67A11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8E583-1AEF-42C9-A2FA-C28AD048536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93D62-E532-4F04-9CC3-CEA7D2A67A11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8E583-1AEF-42C9-A2FA-C28AD048536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EC93D62-E532-4F04-9CC3-CEA7D2A67A11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4D8E583-1AEF-42C9-A2FA-C28AD048536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93D62-E532-4F04-9CC3-CEA7D2A67A11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8E583-1AEF-42C9-A2FA-C28AD0485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EC93D62-E532-4F04-9CC3-CEA7D2A67A11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4D8E583-1AEF-42C9-A2FA-C28AD0485368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EC93D62-E532-4F04-9CC3-CEA7D2A67A11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4D8E583-1AEF-42C9-A2FA-C28AD0485368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EC93D62-E532-4F04-9CC3-CEA7D2A67A11}" type="datetimeFigureOut">
              <a:rPr lang="ru-RU" smtClean="0"/>
              <a:t>12.01.2014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4D8E583-1AEF-42C9-A2FA-C28AD04853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rambler.ru/cl?rex=5E33BB303899E9DB&amp;block=serp&amp;st=1389421158&amp;id=img_28&amp;rnd=0.45814874702721303&amp;key=CvzEDeLP9AIpFVTzIdxLZZqD-QAV1v9itkkt0izNpWDv1jIjWLX5peowBf8_dkr3lv3Ip-jRpH0s-xSItR9fZVgKzYtDueyBXwPFCWONHYP6al8ZwGZP55lTwTbfopbQiUzOqSTXgmhPIce5dfkew-ZSlySafkUG9NwDbP-o1KU=&amp;_URL=http://gif-and-jpeg.ru/v/mult/mult162.gif.html&amp;yid=1389421158125400-1539564093544203929781878-6-018-XM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lrnews.ru/news/full/22778?print=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audioskazki.info/skazki_s_kartinkami/733-skazka-s-kartinkami-zayushkina-izbushka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kinoplay.com.ua/17254-priklyucheniya-volka-i-zayca-sbornik-multfilmov-1946-1990-dvdrip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transalternativa.ru/viewtopic.php?style=58&amp;f=17&amp;t=668&amp;start=30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2.jpeg"/><Relationship Id="rId2" Type="http://schemas.openxmlformats.org/officeDocument/2006/relationships/hyperlink" Target="http://crosti.ru/preview/314432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logs.privet.ru/community/ylubka_vprivete/113297994" TargetMode="External"/><Relationship Id="rId5" Type="http://schemas.openxmlformats.org/officeDocument/2006/relationships/image" Target="../media/image21.jpeg"/><Relationship Id="rId4" Type="http://schemas.openxmlformats.org/officeDocument/2006/relationships/hyperlink" Target="http://images.rambler.ru/cl?rex=5E3495E051D9858D&amp;block=serp&amp;st=1389184870&amp;id=img_11&amp;rnd=0.627001496645693&amp;key=4KXU_IxJ5DEC4JXViNKDKFil-rhhuU9NEv7n31m6UER3UBdQWi7FwXBo2ebLATKZD3e8pPOnNQcS0YzhjzjfqW7kSjx55jtbMMcis-Sxft11PvcK9HRchhwjXkUGr2lglekaJt4lcWHux1hhPyxayBxNUf-al8eqYivRDhP31_oYAF-GEH9OT20fVRoADuZT7m_zsYhnpGBnUD7k6Podgg==&amp;_URL=http://subscribe.ru/archive/rest.hobby.vishivanie/201011/02163616.html&amp;yid=1389184870155039-1161538300996380215633809-3-038-XM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beatrisa.ru/topic403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babiki.ru/blog/Reborn/9851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prikol.bigmir.net/ua/view/93312/?p=1&amp;sort=ASC" TargetMode="External"/><Relationship Id="rId3" Type="http://schemas.openxmlformats.org/officeDocument/2006/relationships/image" Target="../media/image26.jpeg"/><Relationship Id="rId7" Type="http://schemas.openxmlformats.org/officeDocument/2006/relationships/image" Target="../media/image28.jpeg"/><Relationship Id="rId2" Type="http://schemas.openxmlformats.org/officeDocument/2006/relationships/hyperlink" Target="http://www.toysshop.ru/catalog/detail/sendvalues/zajchik_s_kapustoj_sr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ota.ru/wallpapers/crop/id/3633" TargetMode="External"/><Relationship Id="rId5" Type="http://schemas.openxmlformats.org/officeDocument/2006/relationships/image" Target="../media/image27.jpeg"/><Relationship Id="rId10" Type="http://schemas.openxmlformats.org/officeDocument/2006/relationships/image" Target="../media/image30.jpeg"/><Relationship Id="rId4" Type="http://schemas.openxmlformats.org/officeDocument/2006/relationships/hyperlink" Target="http://blogs.privet.ru/community/pozdravlenij/tags/393249" TargetMode="External"/><Relationship Id="rId9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rambler.ru/cl?rex=5E33BB303899E9DB&amp;block=serp&amp;st=1389421158&amp;id=img_28&amp;rnd=0.45814874702721303&amp;key=CvzEDeLP9AIpFVTzIdxLZZqD-QAV1v9itkkt0izNpWDv1jIjWLX5peowBf8_dkr3lv3Ip-jRpH0s-xSItR9fZVgKzYtDueyBXwPFCWONHYP6al8ZwGZP55lTwTbfopbQiUzOqSTXgmhPIce5dfkew-ZSlySafkUG9NwDbP-o1KU=&amp;_URL=http://gif-and-jpeg.ru/v/mult/mult162.gif.html&amp;yid=1389421158125400-1539564093544203929781878-6-018-X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nfo.tatcenter.ru/article/123708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liveinternet.ru/community/2189802/post145620885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righttalk.bbnow.ru/viewtopic.php?id=3045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calificativ.ro/tigger2/album-foto-tigger2/iepuri_de_camp-idu209331-idp19053-ida6036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lipetskmedia.ru/news/view/16745-V_Lipyetskoii.html?print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hyperlink" Target="http://forums.drom.ru/garazh/t1151253850.htm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forum.alpari.ru/showthread.php?t=26147&amp;page=17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hyperlink" Target="http://www.nta-nn.ru/news/item/?ID=14863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Зайка.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im4-tub-ru.yandex.net/i?id=188938315-48-72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428604"/>
            <a:ext cx="3779046" cy="503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285728"/>
            <a:ext cx="4929222" cy="678661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Заяц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не просто убегает от хищников - он еще и хитрит при этом: пробежит какое-то расстояние вперед и, если преследователь далеко, вернется по своим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следам или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прыгнет в сторону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.Волк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или лиса, идущие по следу зайца, путаются, не могут понять, куда же побежал он - вперед или назад.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 заяц тем временем еще раз хитрит: еще раз сделает большой скачок в сторону - и был таков. Пока хищник будет разбираться, зайчик уже далеко. Если преследователь близко и обмануть его не получается и рассчитывать надо только на ловкость и быстроту, заяц выбирает наилучший вариант для защиты: он может вскочить на возвышение, прыгнуть в реку, побежать по дороге, исчезнуть в кустах.</a:t>
            </a:r>
          </a:p>
          <a:p>
            <a:endParaRPr lang="ru-RU" dirty="0"/>
          </a:p>
        </p:txBody>
      </p:sp>
      <p:pic>
        <p:nvPicPr>
          <p:cNvPr id="4" name="Рисунок 3" descr="http://im3-tub-ru.yandex.net/i?id=75697332-39-72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142984"/>
            <a:ext cx="3357586" cy="381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Зайка боится волка и лисы.</a:t>
            </a:r>
            <a:endParaRPr lang="ru-RU" dirty="0"/>
          </a:p>
        </p:txBody>
      </p:sp>
      <p:pic>
        <p:nvPicPr>
          <p:cNvPr id="6" name="Содержимое 3" descr="http://im5-tub-ru.yandex.net/i?id=107069630-71-72">
            <a:hlinkClick r:id="rId2" tgtFrame="&quot;_blank&quot;"/>
          </p:cNvPr>
          <p:cNvPicPr>
            <a:picLocks noGrp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8" y="1785926"/>
            <a:ext cx="4119589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im0-tub-ru.yandex.net/i?id=354365019-60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1714488"/>
            <a:ext cx="3000396" cy="44291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5-tub-ru.yandex.net/i?id=151949858-48-72">
            <a:hlinkClick r:id="rId2" tgtFrame="&quot;_blank&quot;"/>
          </p:cNvPr>
          <p:cNvPicPr>
            <a:picLocks noGrp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6248" y="2643182"/>
            <a:ext cx="450059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 descr="http://im0-tub-ru.yandex.net/i?id=136200952-38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642918"/>
            <a:ext cx="4865690" cy="39941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-285776"/>
            <a:ext cx="6257940" cy="442915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   Основой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его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питания являются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различные травы, также не отказывается он и от почек, различных веточек, коры, сухой травы. Еще зайцы лакомятся капустой, морковкой, ягодами, семенами и яблоками.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Зайцы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очень любят клевер и одуванчик. Кушает он так же хорошо ягоды черники и побеги черники. Когда зеленых растений уже не найти заяц переходит на грубый, зимний корм. Это различные побеги и кора кустарников и деревьев. 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im6-tub-ru.yandex.net/i?id=140929929-35-7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000504"/>
            <a:ext cx="2800350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5-tub-ru.yandex.net/i?id=119303668-69-72">
            <a:hlinkClick r:id="rId3" tgtFrame="&quot;_blank&quot;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3714752"/>
            <a:ext cx="4000528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7-tub-ru.yandex.net/i?id=344728330-04-72">
            <a:hlinkClick r:id="rId2" tgtFrame="&quot;_blank&quot;"/>
          </p:cNvPr>
          <p:cNvPicPr>
            <a:picLocks noGrp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66"/>
            <a:ext cx="421484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1-tub-ru.yandex.net/i?id=303081969-55-72">
            <a:hlinkClick r:id="rId4" tgtFrame="&quot;_blank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357166"/>
            <a:ext cx="300039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7-tub-ru.yandex.net/i?id=490518250-09-72">
            <a:hlinkClick r:id="rId6" tgtFrame="&quot;_blank&quot;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57752" y="3714752"/>
            <a:ext cx="307183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0-tub-ru.yandex.net/i?id=349183550-00-72">
            <a:hlinkClick r:id="rId2" tgtFrame="&quot;_blank&quot;"/>
          </p:cNvPr>
          <p:cNvPicPr>
            <a:picLocks noGrp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5" y="428604"/>
            <a:ext cx="364333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http://im6-tub-ru.yandex.net/i?id=66492297-70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1428736"/>
            <a:ext cx="3500462" cy="507209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0-tub-ru.yandex.net/i?id=209839757-34-72">
            <a:hlinkClick r:id="rId2" tgtFrame="&quot;_blank&quot;"/>
          </p:cNvPr>
          <p:cNvPicPr>
            <a:picLocks noGrp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8" y="428604"/>
            <a:ext cx="7358114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7-tub-ru.yandex.net/i?id=228812707-19-72">
            <a:hlinkClick r:id="rId2" tgtFrame="&quot;_blank&quot;"/>
          </p:cNvPr>
          <p:cNvPicPr>
            <a:picLocks noGrp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4548217" cy="3717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3-tub-ru.yandex.net/i?id=255738601-70-72">
            <a:hlinkClick r:id="rId4" tgtFrame="&quot;_blank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214291"/>
            <a:ext cx="407196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5-tub-ru.yandex.net/i?id=484525049-05-72">
            <a:hlinkClick r:id="rId6" tgtFrame="&quot;_blank&quot;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14546" y="3143248"/>
            <a:ext cx="4929222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0-tub-ru.yandex.net/i?id=146564919-57-72">
            <a:hlinkClick r:id="rId8" tgtFrame="&quot;_blank&quot;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3714752"/>
            <a:ext cx="3357554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 descr="http://im7-tub-ru.yandex.net/i?id=134709305-71-7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107919" y="3714752"/>
            <a:ext cx="2750361" cy="31432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48" y="4643446"/>
            <a:ext cx="8181980" cy="1989166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Конец.</a:t>
            </a:r>
            <a:endParaRPr lang="ru-RU" sz="4400" dirty="0"/>
          </a:p>
        </p:txBody>
      </p:sp>
      <p:pic>
        <p:nvPicPr>
          <p:cNvPr id="4" name="Содержимое 3" descr="http://im4-tub-ru.yandex.net/i?id=188938315-48-72">
            <a:hlinkClick r:id="rId2" tgtFrame="&quot;_blank&quot;"/>
          </p:cNvPr>
          <p:cNvPicPr>
            <a:picLocks noGrp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142984"/>
            <a:ext cx="4048151" cy="3713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dirty="0" smtClean="0">
                <a:solidFill>
                  <a:schemeClr val="accent1"/>
                </a:solidFill>
              </a:rPr>
              <a:t>Длинноухий </a:t>
            </a:r>
            <a:r>
              <a:rPr lang="ru-RU" dirty="0" smtClean="0">
                <a:solidFill>
                  <a:schemeClr val="accent1"/>
                </a:solidFill>
              </a:rPr>
              <a:t>очень ловко</a:t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>По утрам грызет морковку.</a:t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>Он от волка и лисы</a:t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>Быстро прячется в кусты.</a:t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>Кто такой он, этот серый,</a:t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>Что несется кувырком?</a:t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>Летом сер, зимою - белый,</a:t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>Он, скажите, вам знаком</a:t>
            </a:r>
            <a:r>
              <a:rPr lang="ru-RU" dirty="0" smtClean="0">
                <a:solidFill>
                  <a:schemeClr val="accent1"/>
                </a:solidFill>
              </a:rPr>
              <a:t>?</a:t>
            </a: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 </a:t>
            </a:r>
            <a:r>
              <a:rPr lang="ru-RU" dirty="0" smtClean="0">
                <a:solidFill>
                  <a:schemeClr val="accent1"/>
                </a:solidFill>
              </a:rPr>
              <a:t>                                           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0-tub-ru.yandex.net/i?id=338837862-24-72">
            <a:hlinkClick r:id="rId2" tgtFrame="&quot;_blank&quot;"/>
          </p:cNvPr>
          <p:cNvPicPr>
            <a:picLocks noGrp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28"/>
            <a:ext cx="750099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14810" y="3643314"/>
            <a:ext cx="4071966" cy="3071834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    Вот </a:t>
            </a:r>
            <a:r>
              <a:rPr lang="ru-RU" dirty="0" smtClean="0">
                <a:solidFill>
                  <a:schemeClr val="accent1"/>
                </a:solidFill>
              </a:rPr>
              <a:t>какой забавный зайка,</a:t>
            </a: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    Ты </a:t>
            </a:r>
            <a:r>
              <a:rPr lang="ru-RU" dirty="0" smtClean="0">
                <a:solidFill>
                  <a:schemeClr val="accent1"/>
                </a:solidFill>
              </a:rPr>
              <a:t>не бойся, </a:t>
            </a:r>
            <a:r>
              <a:rPr lang="ru-RU" dirty="0" err="1" smtClean="0">
                <a:solidFill>
                  <a:schemeClr val="accent1"/>
                </a:solidFill>
              </a:rPr>
              <a:t>побегайка</a:t>
            </a:r>
            <a:r>
              <a:rPr lang="ru-RU" dirty="0" smtClean="0">
                <a:solidFill>
                  <a:schemeClr val="accent1"/>
                </a:solidFill>
              </a:rPr>
              <a:t>!</a:t>
            </a: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    На </a:t>
            </a:r>
            <a:r>
              <a:rPr lang="ru-RU" dirty="0" smtClean="0">
                <a:solidFill>
                  <a:schemeClr val="accent1"/>
                </a:solidFill>
              </a:rPr>
              <a:t>макушке – длинные ушки,</a:t>
            </a: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    Пушистая </a:t>
            </a:r>
            <a:r>
              <a:rPr lang="ru-RU" dirty="0" smtClean="0">
                <a:solidFill>
                  <a:schemeClr val="accent1"/>
                </a:solidFill>
              </a:rPr>
              <a:t>спинка, мягкий животик,</a:t>
            </a: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     А </a:t>
            </a:r>
            <a:r>
              <a:rPr lang="ru-RU" dirty="0" smtClean="0">
                <a:solidFill>
                  <a:schemeClr val="accent1"/>
                </a:solidFill>
              </a:rPr>
              <a:t>сзади у зайки – коротенький хвостик.</a:t>
            </a: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    Тебя </a:t>
            </a:r>
            <a:r>
              <a:rPr lang="ru-RU" dirty="0" smtClean="0">
                <a:solidFill>
                  <a:schemeClr val="accent1"/>
                </a:solidFill>
              </a:rPr>
              <a:t>не будем обижать,</a:t>
            </a:r>
          </a:p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    Будем </a:t>
            </a:r>
            <a:r>
              <a:rPr lang="ru-RU" dirty="0" smtClean="0">
                <a:solidFill>
                  <a:schemeClr val="accent1"/>
                </a:solidFill>
              </a:rPr>
              <a:t>с зайчиком играть.</a:t>
            </a:r>
          </a:p>
          <a:p>
            <a:endParaRPr lang="ru-RU" dirty="0"/>
          </a:p>
        </p:txBody>
      </p:sp>
      <p:pic>
        <p:nvPicPr>
          <p:cNvPr id="4" name="Рисунок 3" descr="http://im0-tub-ru.yandex.net/i?id=392932592-59-72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14290"/>
            <a:ext cx="621510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2-tub-ru.yandex.net/i?id=240074676-10-72">
            <a:hlinkClick r:id="rId4" tgtFrame="&quot;_blank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4000504"/>
            <a:ext cx="278608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Жизнь зайцев сложна и опасна, потому что заяц - это маленький зверек. </a:t>
            </a:r>
            <a:endParaRPr lang="ru-RU" dirty="0"/>
          </a:p>
        </p:txBody>
      </p:sp>
      <p:pic>
        <p:nvPicPr>
          <p:cNvPr id="4" name="Содержимое 3" descr="текст при наведении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40005" y="1600200"/>
            <a:ext cx="6501989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7467600" cy="271464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Для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защиты у зайца есть два основных качества - ЛОВКОСТЬ и СКОРОСТЬ. Зайчики научились запутывать следы, петлять, сбивая с толку преследователя.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Защищается заяц также умением затаиться, спрятаться в надежде, что хищник пройдет мимо.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 descr="http://im2-tub-ru.yandex.net/i?id=185742554-48-7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786058"/>
            <a:ext cx="421484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171451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Зайцы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меняют цвет шкурки в зависимости от сезона. Летом серый мех маскирует зверька среди травы и камней, а зимой шубка становится белой и совсем незаметной в снегу.</a:t>
            </a:r>
          </a:p>
          <a:p>
            <a:endParaRPr lang="ru-RU" dirty="0"/>
          </a:p>
        </p:txBody>
      </p:sp>
      <p:pic>
        <p:nvPicPr>
          <p:cNvPr id="4" name="Рисунок 3" descr="http://im4-tub-ru.yandex.net/i?id=51179326-57-72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928803"/>
            <a:ext cx="535785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4-tub-ru.yandex.net/i?id=323882314-60-72">
            <a:hlinkClick r:id="rId2" tgtFrame="&quot;_blank&quot;"/>
          </p:cNvPr>
          <p:cNvPicPr>
            <a:picLocks noGrp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357166"/>
            <a:ext cx="428628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1-tub-ru.yandex.net/i?id=188274566-63-72">
            <a:hlinkClick r:id="rId4" tgtFrame="&quot;_blank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928670"/>
            <a:ext cx="342902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0-tub-ru.yandex.net/i?id=507109863-66-72">
            <a:hlinkClick r:id="rId2" tgtFrame="&quot;_blank&quot;"/>
          </p:cNvPr>
          <p:cNvPicPr>
            <a:picLocks noGrp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28"/>
            <a:ext cx="442915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1-tub-ru.yandex.net/i?id=198734840-55-72">
            <a:hlinkClick r:id="rId4" tgtFrame="&quot;_blank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4" y="2905124"/>
            <a:ext cx="4071961" cy="3738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108</TotalTime>
  <Words>270</Words>
  <Application>Microsoft Office PowerPoint</Application>
  <PresentationFormat>Экран (4:3)</PresentationFormat>
  <Paragraphs>20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Зайка.</vt:lpstr>
      <vt:lpstr>Слайд 2</vt:lpstr>
      <vt:lpstr>Слайд 3</vt:lpstr>
      <vt:lpstr>Слайд 4</vt:lpstr>
      <vt:lpstr>Жизнь зайцев сложна и опасна, потому что заяц - это маленький зверек. </vt:lpstr>
      <vt:lpstr>Слайд 6</vt:lpstr>
      <vt:lpstr>Слайд 7</vt:lpstr>
      <vt:lpstr>Слайд 8</vt:lpstr>
      <vt:lpstr>Слайд 9</vt:lpstr>
      <vt:lpstr>Слайд 10</vt:lpstr>
      <vt:lpstr>Зайка боится волка и лисы.</vt:lpstr>
      <vt:lpstr>Слайд 12</vt:lpstr>
      <vt:lpstr>Слайд 13</vt:lpstr>
      <vt:lpstr>Слайд 14</vt:lpstr>
      <vt:lpstr>Слайд 15</vt:lpstr>
      <vt:lpstr>Слайд 16</vt:lpstr>
      <vt:lpstr>Слайд 17</vt:lpstr>
      <vt:lpstr>Конец.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Зайка.</dc:title>
  <dc:creator>user</dc:creator>
  <cp:lastModifiedBy>user</cp:lastModifiedBy>
  <cp:revision>11</cp:revision>
  <dcterms:created xsi:type="dcterms:W3CDTF">2014-01-12T06:04:10Z</dcterms:created>
  <dcterms:modified xsi:type="dcterms:W3CDTF">2014-01-12T07:52:15Z</dcterms:modified>
</cp:coreProperties>
</file>