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971F-14A4-4E84-A033-2946DCC4D0F8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0A33-00B5-4192-BBEE-BB671D708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160444"/>
      </p:ext>
    </p:extLst>
  </p:cSld>
  <p:clrMapOvr>
    <a:masterClrMapping/>
  </p:clrMapOvr>
  <p:transition spd="slow" advClick="0" advTm="5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971F-14A4-4E84-A033-2946DCC4D0F8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0A33-00B5-4192-BBEE-BB671D708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620457"/>
      </p:ext>
    </p:extLst>
  </p:cSld>
  <p:clrMapOvr>
    <a:masterClrMapping/>
  </p:clrMapOvr>
  <p:transition spd="slow" advClick="0" advTm="5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971F-14A4-4E84-A033-2946DCC4D0F8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0A33-00B5-4192-BBEE-BB671D708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740475"/>
      </p:ext>
    </p:extLst>
  </p:cSld>
  <p:clrMapOvr>
    <a:masterClrMapping/>
  </p:clrMapOvr>
  <p:transition spd="slow" advClick="0" advTm="5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971F-14A4-4E84-A033-2946DCC4D0F8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0A33-00B5-4192-BBEE-BB671D708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590583"/>
      </p:ext>
    </p:extLst>
  </p:cSld>
  <p:clrMapOvr>
    <a:masterClrMapping/>
  </p:clrMapOvr>
  <p:transition spd="slow" advClick="0" advTm="5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971F-14A4-4E84-A033-2946DCC4D0F8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0A33-00B5-4192-BBEE-BB671D708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550704"/>
      </p:ext>
    </p:extLst>
  </p:cSld>
  <p:clrMapOvr>
    <a:masterClrMapping/>
  </p:clrMapOvr>
  <p:transition spd="slow" advClick="0" advTm="5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971F-14A4-4E84-A033-2946DCC4D0F8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0A33-00B5-4192-BBEE-BB671D708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885446"/>
      </p:ext>
    </p:extLst>
  </p:cSld>
  <p:clrMapOvr>
    <a:masterClrMapping/>
  </p:clrMapOvr>
  <p:transition spd="slow" advClick="0" advTm="5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971F-14A4-4E84-A033-2946DCC4D0F8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0A33-00B5-4192-BBEE-BB671D708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79013"/>
      </p:ext>
    </p:extLst>
  </p:cSld>
  <p:clrMapOvr>
    <a:masterClrMapping/>
  </p:clrMapOvr>
  <p:transition spd="slow" advClick="0" advTm="5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971F-14A4-4E84-A033-2946DCC4D0F8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0A33-00B5-4192-BBEE-BB671D708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74096"/>
      </p:ext>
    </p:extLst>
  </p:cSld>
  <p:clrMapOvr>
    <a:masterClrMapping/>
  </p:clrMapOvr>
  <p:transition spd="slow" advClick="0" advTm="5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971F-14A4-4E84-A033-2946DCC4D0F8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0A33-00B5-4192-BBEE-BB671D708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060122"/>
      </p:ext>
    </p:extLst>
  </p:cSld>
  <p:clrMapOvr>
    <a:masterClrMapping/>
  </p:clrMapOvr>
  <p:transition spd="slow" advClick="0" advTm="5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971F-14A4-4E84-A033-2946DCC4D0F8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0A33-00B5-4192-BBEE-BB671D708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239638"/>
      </p:ext>
    </p:extLst>
  </p:cSld>
  <p:clrMapOvr>
    <a:masterClrMapping/>
  </p:clrMapOvr>
  <p:transition spd="slow" advClick="0" advTm="5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971F-14A4-4E84-A033-2946DCC4D0F8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0A33-00B5-4192-BBEE-BB671D708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546042"/>
      </p:ext>
    </p:extLst>
  </p:cSld>
  <p:clrMapOvr>
    <a:masterClrMapping/>
  </p:clrMapOvr>
  <p:transition spd="slow" advClick="0" advTm="5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971F-14A4-4E84-A033-2946DCC4D0F8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60A33-00B5-4192-BBEE-BB671D7087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536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5000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50" b="21750"/>
          <a:stretch>
            <a:fillRect/>
          </a:stretch>
        </p:blipFill>
        <p:spPr>
          <a:xfrm>
            <a:off x="0" y="3510"/>
            <a:ext cx="9139320" cy="685449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373216"/>
            <a:ext cx="5486400" cy="804862"/>
          </a:xfrm>
        </p:spPr>
        <p:txBody>
          <a:bodyPr>
            <a:noAutofit/>
          </a:bodyPr>
          <a:lstStyle/>
          <a:p>
            <a:r>
              <a:rPr lang="ru-RU" sz="2400" dirty="0" smtClean="0"/>
              <a:t>А. С. Пушкин</a:t>
            </a:r>
          </a:p>
          <a:p>
            <a:r>
              <a:rPr lang="ru-RU" sz="2400" dirty="0" smtClean="0"/>
              <a:t>Зимнее утро</a:t>
            </a:r>
            <a:endParaRPr lang="ru-RU" sz="2400" dirty="0"/>
          </a:p>
        </p:txBody>
      </p:sp>
      <p:pic>
        <p:nvPicPr>
          <p:cNvPr id="6" name="Chaykovskiy-ASevidov-Zimnee-utro(muzofon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44408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803186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0" y="2586"/>
            <a:ext cx="9140552" cy="685541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301208"/>
            <a:ext cx="5486400" cy="1296144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Вся комната янтарным блеском</a:t>
            </a:r>
          </a:p>
          <a:p>
            <a:r>
              <a:rPr lang="ru-RU" sz="2400" dirty="0" smtClean="0"/>
              <a:t>Озарена. Веселым треском</a:t>
            </a:r>
          </a:p>
          <a:p>
            <a:r>
              <a:rPr lang="ru-RU" sz="2400" dirty="0" smtClean="0"/>
              <a:t>Трещит затопленная печь.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624556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0" b="4250"/>
          <a:stretch>
            <a:fillRect/>
          </a:stretch>
        </p:blipFill>
        <p:spPr>
          <a:xfrm>
            <a:off x="33180" y="52028"/>
            <a:ext cx="9110820" cy="683311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445224"/>
            <a:ext cx="6955160" cy="16288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Приятно думать у лежанки.</a:t>
            </a:r>
          </a:p>
          <a:p>
            <a:r>
              <a:rPr lang="ru-RU" sz="2400" b="1" dirty="0" smtClean="0"/>
              <a:t>Но знаешь: не велеть ли в санки</a:t>
            </a:r>
          </a:p>
          <a:p>
            <a:r>
              <a:rPr lang="ru-RU" sz="2400" b="1" dirty="0" smtClean="0"/>
              <a:t>Кобылку бурую </a:t>
            </a:r>
            <a:r>
              <a:rPr lang="ru-RU" sz="2400" b="1" dirty="0" err="1" smtClean="0"/>
              <a:t>запречь</a:t>
            </a:r>
            <a:r>
              <a:rPr lang="ru-RU" sz="2400" b="1" dirty="0" smtClean="0"/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2812782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0979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157192"/>
            <a:ext cx="5486400" cy="109289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Скользя по утреннему снегу,</a:t>
            </a:r>
          </a:p>
          <a:p>
            <a:r>
              <a:rPr lang="ru-RU" sz="2400" b="1" dirty="0" smtClean="0"/>
              <a:t>Друг милый, предадимся бегу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24030044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08520" y="-86950"/>
            <a:ext cx="9247049" cy="693528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373216"/>
            <a:ext cx="5486400" cy="100811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Нетерпеливого коня</a:t>
            </a:r>
          </a:p>
          <a:p>
            <a:r>
              <a:rPr lang="ru-RU" sz="2400" b="1" dirty="0" smtClean="0"/>
              <a:t>И навестим поля пустые,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07769424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7" r="5157"/>
          <a:stretch>
            <a:fillRect/>
          </a:stretch>
        </p:blipFill>
        <p:spPr>
          <a:xfrm>
            <a:off x="0" y="26787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301208"/>
            <a:ext cx="5486400" cy="93610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Леса, недавно столь густые,</a:t>
            </a:r>
          </a:p>
          <a:p>
            <a:r>
              <a:rPr lang="ru-RU" sz="2400" b="1" dirty="0" smtClean="0"/>
              <a:t>И берег, милый для меня.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0698988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9" r="14539"/>
          <a:stretch>
            <a:fillRect/>
          </a:stretch>
        </p:blipFill>
        <p:spPr>
          <a:xfrm>
            <a:off x="0" y="23650"/>
            <a:ext cx="9121940" cy="684145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5445224"/>
            <a:ext cx="5486400" cy="93610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 слайдах использована музыка </a:t>
            </a:r>
          </a:p>
          <a:p>
            <a:r>
              <a:rPr lang="ru-RU" sz="2400" b="1" dirty="0" smtClean="0"/>
              <a:t> П. И. Чайковского  Зимнее утро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89626613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" y="0"/>
            <a:ext cx="9144000" cy="688787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5661248"/>
            <a:ext cx="5774432" cy="1080120"/>
          </a:xfrm>
        </p:spPr>
        <p:txBody>
          <a:bodyPr>
            <a:normAutofit fontScale="85000" lnSpcReduction="10000"/>
          </a:bodyPr>
          <a:lstStyle/>
          <a:p>
            <a:r>
              <a:rPr lang="ru-RU" sz="2800" b="1" dirty="0" smtClean="0"/>
              <a:t>Мороз и солнце; день чудесный!</a:t>
            </a:r>
          </a:p>
          <a:p>
            <a:r>
              <a:rPr lang="ru-RU" sz="2800" b="1" dirty="0" smtClean="0"/>
              <a:t>Еще ты дремлешь, друг прелестный —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5594150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8" r="4338"/>
          <a:stretch>
            <a:fillRect/>
          </a:stretch>
        </p:blipFill>
        <p:spPr>
          <a:xfrm>
            <a:off x="1" y="-9824"/>
            <a:ext cx="9114090" cy="68355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b="1" dirty="0" smtClean="0"/>
              <a:t>Пора, красавица, проснись:</a:t>
            </a:r>
          </a:p>
          <a:p>
            <a:r>
              <a:rPr lang="ru-RU" sz="2400" b="1" dirty="0" smtClean="0"/>
              <a:t>Открой сомкнуты негой взоры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3485710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0" b="9750"/>
          <a:stretch>
            <a:fillRect/>
          </a:stretch>
        </p:blipFill>
        <p:spPr>
          <a:xfrm>
            <a:off x="0" y="-14599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367338"/>
            <a:ext cx="6739136" cy="804862"/>
          </a:xfrm>
        </p:spPr>
        <p:txBody>
          <a:bodyPr>
            <a:normAutofit fontScale="92500" lnSpcReduction="20000"/>
          </a:bodyPr>
          <a:lstStyle/>
          <a:p>
            <a:r>
              <a:rPr lang="ru-RU" sz="2600" b="1" dirty="0" smtClean="0"/>
              <a:t>Навстречу северной Авроры,</a:t>
            </a:r>
          </a:p>
          <a:p>
            <a:r>
              <a:rPr lang="ru-RU" sz="2600" b="1" dirty="0" smtClean="0"/>
              <a:t>Звездою севера явись!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7183958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7" r="5357"/>
          <a:stretch>
            <a:fillRect/>
          </a:stretch>
        </p:blipFill>
        <p:spPr>
          <a:xfrm>
            <a:off x="107504" y="113480"/>
            <a:ext cx="9027934" cy="677095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373216"/>
            <a:ext cx="5486400" cy="804862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/>
              <a:t>Вечор, ты помнишь, вьюга злилась,</a:t>
            </a:r>
          </a:p>
          <a:p>
            <a:r>
              <a:rPr lang="ru-RU" sz="2400" b="1" dirty="0" smtClean="0"/>
              <a:t>На мутном небе мгла носилась;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5105978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" b="2250"/>
          <a:stretch>
            <a:fillRect/>
          </a:stretch>
        </p:blipFill>
        <p:spPr>
          <a:xfrm>
            <a:off x="0" y="-1222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5445224"/>
            <a:ext cx="5486400" cy="80486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Луна, как бледное пятно,</a:t>
            </a:r>
          </a:p>
          <a:p>
            <a:r>
              <a:rPr lang="ru-RU" sz="2400" b="1" dirty="0" smtClean="0"/>
              <a:t>Сквозь тучи мрачные желтела,</a:t>
            </a: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26136559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913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373216"/>
            <a:ext cx="5486400" cy="80486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И ты печальная сидела —</a:t>
            </a:r>
          </a:p>
          <a:p>
            <a:r>
              <a:rPr lang="ru-RU" sz="2400" b="1" dirty="0" smtClean="0"/>
              <a:t>А нынче... погляди в окно: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696602769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r="8333"/>
          <a:stretch>
            <a:fillRect/>
          </a:stretch>
        </p:blipFill>
        <p:spPr>
          <a:xfrm>
            <a:off x="0" y="-24586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085184"/>
            <a:ext cx="6552728" cy="144016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Под голубыми небесами</a:t>
            </a:r>
          </a:p>
          <a:p>
            <a:r>
              <a:rPr lang="ru-RU" sz="2400" b="1" dirty="0" smtClean="0"/>
              <a:t>Великолепными коврами,</a:t>
            </a:r>
          </a:p>
          <a:p>
            <a:r>
              <a:rPr lang="ru-RU" sz="2400" b="1" dirty="0" smtClean="0"/>
              <a:t>Блестя на солнце, снег лежит;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2266668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0" b="4500"/>
          <a:stretch>
            <a:fillRect/>
          </a:stretch>
        </p:blipFill>
        <p:spPr>
          <a:xfrm>
            <a:off x="0" y="-15133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5301208"/>
            <a:ext cx="5486400" cy="1080120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 smtClean="0"/>
              <a:t>Прозрачный лес один чернеет,</a:t>
            </a:r>
          </a:p>
          <a:p>
            <a:r>
              <a:rPr lang="ru-RU" sz="2400" b="1" dirty="0" smtClean="0"/>
              <a:t>И ель сквозь иней зеленеет,</a:t>
            </a:r>
          </a:p>
          <a:p>
            <a:r>
              <a:rPr lang="ru-RU" sz="2400" b="1" dirty="0" smtClean="0"/>
              <a:t>И речка подо льдом блестит.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9314304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177</Words>
  <Application>Microsoft Office PowerPoint</Application>
  <PresentationFormat>Экран (4:3)</PresentationFormat>
  <Paragraphs>34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 С. Пушкин</dc:title>
  <dc:creator>notebook</dc:creator>
  <cp:lastModifiedBy>notebook</cp:lastModifiedBy>
  <cp:revision>9</cp:revision>
  <dcterms:created xsi:type="dcterms:W3CDTF">2013-11-22T08:03:13Z</dcterms:created>
  <dcterms:modified xsi:type="dcterms:W3CDTF">2013-11-22T09:46:04Z</dcterms:modified>
</cp:coreProperties>
</file>