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2" r:id="rId3"/>
    <p:sldId id="275" r:id="rId4"/>
    <p:sldId id="270" r:id="rId5"/>
    <p:sldId id="271" r:id="rId6"/>
    <p:sldId id="272" r:id="rId7"/>
    <p:sldId id="263" r:id="rId8"/>
    <p:sldId id="273" r:id="rId9"/>
    <p:sldId id="265" r:id="rId10"/>
    <p:sldId id="274" r:id="rId11"/>
    <p:sldId id="264" r:id="rId12"/>
    <p:sldId id="267" r:id="rId13"/>
    <p:sldId id="287" r:id="rId14"/>
    <p:sldId id="284" r:id="rId15"/>
    <p:sldId id="276" r:id="rId16"/>
    <p:sldId id="281" r:id="rId17"/>
    <p:sldId id="282" r:id="rId18"/>
    <p:sldId id="280" r:id="rId19"/>
    <p:sldId id="289" r:id="rId20"/>
    <p:sldId id="279" r:id="rId21"/>
    <p:sldId id="294" r:id="rId22"/>
    <p:sldId id="290" r:id="rId23"/>
    <p:sldId id="288" r:id="rId24"/>
    <p:sldId id="293" r:id="rId25"/>
    <p:sldId id="268" r:id="rId26"/>
    <p:sldId id="292" r:id="rId27"/>
    <p:sldId id="285" r:id="rId28"/>
    <p:sldId id="283" r:id="rId29"/>
    <p:sldId id="286" r:id="rId30"/>
    <p:sldId id="26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E1FDB4F-9400-4E54-B23E-5AF8535CDF03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FB74513-7240-4387-A2B0-29CACD4115D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source=wiz&amp;fp=47&amp;uinfo=ww-1349-wh-673-fw-1124-fh-467-pd-1&amp;p=47&amp;text=%D0%B1%D0%BB%D0%BE%D0%BA%D0%B0%D0%B4%D0%B0%20%D0%BB%D0%B5%D0%BD%D0%B8%D0%BD%D0%B3%D1%80%D0%B0%D0%B4%D0%B0%20%D0%BF%D1%80%D0%B5%D0%B7%D0%B5%D0%BD%D1%82%D0%B0%D1%86%D0%B8%D1%8F%20%D1%84%D0%BE%D1%82%D0%BE&amp;noreask=1&amp;pos=1424&amp;rpt=simage&amp;lr=2&amp;img_url=http://cs402519.vk.me/g38496666/a_caca76ef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fp=8&amp;uinfo=ww-1349-wh-673-fw-1124-fh-467-pd-1&amp;p=8&amp;text=%D0%B1%D0%BB%D0%BE%D0%BA%D0%B0%D0%B4%D0%B0%20%D0%BB%D0%B5%D0%BD%D0%B8%D0%BD%D0%B3%D1%80%D0%B0%D0%B4%D0%B0%20%D0%BF%D1%80%D0%B5%D0%B7%D0%B5%D0%BD%D1%82%D0%B0%D1%86%D0%B8%D1%8F%20%D1%84%D0%BE%D1%82%D0%BE&amp;noreask=1&amp;pos=258&amp;rpt=simage&amp;lr=2&amp;img_url=http://img10.proshkolu.ru/content/media/pic/std/4000000/3821000/3820245-7cac4c0383f8273e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source=wiz&amp;fp=16&amp;uinfo=ww-1349-wh-673-fw-1124-fh-467-pd-1&amp;p=16&amp;text=%D0%B1%D0%BB%D0%BE%D0%BA%D0%B0%D0%B4%D0%B0%20%D0%BB%D0%B5%D0%BD%D0%B8%D0%BD%D0%B3%D1%80%D0%B0%D0%B4%D0%B0%20%D0%BF%D1%80%D0%B5%D0%B7%D0%B5%D0%BD%D1%82%D0%B0%D1%86%D0%B8%D1%8F%20%D1%84%D0%BE%D1%82%D0%BE&amp;noreask=1&amp;pos=505&amp;rpt=simage&amp;lr=2&amp;img_url=http://900igr.net/datas/istorija/Den-snjatija-blokady-Leningrada/0006-006-Zima-1941-1942-goda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21&amp;uinfo=ww-1349-wh-673-fw-1124-fh-467-pd-1&amp;p=21&amp;text=%D0%B1%D0%BB%D0%BE%D0%BA%D0%B0%D0%B4%D0%B0%20%D0%BB%D0%B5%D0%BD%D0%B8%D0%BD%D0%B3%D1%80%D0%B0%D0%B4%D0%B0%20%D0%BF%D1%80%D0%B5%D0%B7%D0%B5%D0%BD%D1%82%D0%B0%D1%86%D0%B8%D1%8F%20%D1%84%D0%BE%D1%82%D0%BE&amp;noreask=1&amp;pos=636&amp;rpt=simage&amp;lr=2&amp;img_url=http://rpp.nashaucheba.ru/pars_docs/refs/159/158776/img11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fp=10&amp;uinfo=ww-1349-wh-673-fw-1124-fh-467-pd-1&amp;p=10&amp;text=%D0%B1%D0%BB%D0%BE%D0%BA%D0%B0%D0%B4%D0%B0%20%D0%BB%D0%B5%D0%BD%D0%B8%D0%BD%D0%B3%D1%80%D0%B0%D0%B4%D0%B0%20%D0%BF%D1%80%D0%B5%D0%B7%D0%B5%D0%BD%D1%82%D0%B0%D1%86%D0%B8%D1%8F%20%D1%84%D0%BE%D1%82%D0%BE&amp;noreask=1&amp;pos=328&amp;rpt=simage&amp;lr=2&amp;img_url=http://5klass.net/datas/istorija/Deti-blokadnogo-Leningrada/0015-015-Deti-blokadnogo-Leningrada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source=wiz&amp;fp=54&amp;uinfo=ww-1349-wh-673-fw-1124-fh-467-pd-1&amp;p=54&amp;text=%D0%B1%D0%BB%D0%BE%D0%BA%D0%B0%D0%B4%D0%B0%20%D0%BB%D0%B5%D0%BD%D0%B8%D0%BD%D0%B3%D1%80%D0%B0%D0%B4%D0%B0%20%D0%BF%D1%80%D0%B5%D0%B7%D0%B5%D0%BD%D1%82%D0%B0%D1%86%D0%B8%D1%8F%20%D1%84%D0%BE%D1%82%D0%BE&amp;noreask=1&amp;pos=1634&amp;rpt=simage&amp;lr=2&amp;img_url=http://www.gazeta.spb.ru/f/a0/ru/auto/201308/26111249.1.th-1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source=wiz&amp;fp=8&amp;uinfo=ww-1349-wh-673-fw-1124-fh-467-pd-1&amp;p=8&amp;text=%D0%B1%D0%BB%D0%BE%D0%BA%D0%B0%D0%B4%D0%B0%20%D0%BB%D0%B5%D0%BD%D0%B8%D0%BD%D0%B3%D1%80%D0%B0%D0%B4%D0%B0%20%D0%BF%D1%80%D0%B5%D0%B7%D0%B5%D0%BD%D1%82%D0%B0%D1%86%D0%B8%D1%8F%20%D1%84%D0%BE%D1%82%D0%BE&amp;noreask=1&amp;pos=245&amp;rpt=simage&amp;lr=2&amp;img_url=http://rpp.nashaucheba.ru/pars_docs/refs/105/104220/img17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source=wiz&amp;fp=8&amp;uinfo=ww-1349-wh-673-fw-1124-fh-467-pd-1&amp;p=8&amp;text=%D0%B1%D0%BB%D0%BE%D0%BA%D0%B0%D0%B4%D0%B0%20%D0%BB%D0%B5%D0%BD%D0%B8%D0%BD%D0%B3%D1%80%D0%B0%D0%B4%D0%B0%20%D0%BF%D1%80%D0%B5%D0%B7%D0%B5%D0%BD%D1%82%D0%B0%D1%86%D0%B8%D1%8F%20%D1%84%D0%BE%D1%82%D0%BE&amp;noreask=1&amp;pos=264&amp;rpt=simage&amp;lr=2&amp;img_url=http://festival.1september.ru/articles/613423/presentation/16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source=wiz&amp;fp=6&amp;uinfo=ww-1349-wh-673-fw-1124-fh-467-pd-1&amp;p=6&amp;text=%D0%B1%D0%BB%D0%BE%D0%BA%D0%B0%D0%B4%D0%B0%20%D0%BB%D0%B5%D0%BD%D0%B8%D0%BD%D0%B3%D1%80%D0%B0%D0%B4%D0%B0%20%D0%BF%D1%80%D0%B5%D0%B7%D0%B5%D0%BD%D1%82%D0%B0%D1%86%D0%B8%D1%8F%20%D1%84%D0%BE%D1%82%D0%BE&amp;noreask=1&amp;pos=184&amp;rpt=simage&amp;lr=2&amp;img_url=http://900igr.net/datai/pedagogika/Klassnyj-chas-o-blokadnom-Leningrade/0013-006-Klassnyj-chas-o-blokadnom-Leningrade.jp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source=wiz&amp;fp=32&amp;uinfo=ww-1349-wh-673-fw-1124-fh-467-pd-1&amp;p=32&amp;text=%D0%B1%D0%BB%D0%BE%D0%BA%D0%B0%D0%B4%D0%B0%20%D0%BB%D0%B5%D0%BD%D0%B8%D0%BD%D0%B3%D1%80%D0%B0%D0%B4%D0%B0%20%D0%BF%D1%80%D0%B5%D0%B7%D0%B5%D0%BD%D1%82%D0%B0%D1%86%D0%B8%D1%8F%20%D1%84%D0%BE%D1%82%D0%BE&amp;noreask=1&amp;pos=982&amp;rpt=simage&amp;lr=2&amp;img_url=http://uch.znate.ru/tw_files2/urls_7/7/d-6013/img17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1&amp;uinfo=ww-1349-wh-673-fw-1124-fh-467-pd-1&amp;p=1&amp;text=%D0%B1%D0%BB%D0%BE%D0%BA%D0%B0%D0%B4%D0%B0%20%D0%BB%D0%B5%D0%BD%D0%B8%D0%BD%D0%B3%D1%80%D0%B0%D0%B4%D0%B0%20%D0%BF%D1%80%D0%B5%D0%B7%D0%B5%D0%BD%D1%82%D0%B0%D1%86%D0%B8%D1%8F%20%D1%84%D0%BE%D1%82%D0%BE&amp;noreask=1&amp;pos=41&amp;rpt=simage&amp;lr=2&amp;img_url=http://img-fotki.yandex.ru/get/4309/yes06.10f/0_2883a_9330e306_ori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source=wiz&amp;fp=5&amp;uinfo=ww-1349-wh-673-fw-1124-fh-467-pd-1&amp;p=5&amp;text=%D0%B1%D0%BB%D0%BE%D0%BA%D0%B0%D0%B4%D0%B0%20%D0%BB%D0%B5%D0%BD%D0%B8%D0%BD%D0%B3%D1%80%D0%B0%D0%B4%D0%B0%20%D0%BF%D1%80%D0%B5%D0%B7%D0%B5%D0%BD%D1%82%D0%B0%D1%86%D0%B8%D1%8F%20%D1%84%D0%BE%D1%82%D0%BE&amp;noreask=1&amp;pos=158&amp;rpt=simage&amp;lr=2&amp;img_url=http://900igr.net/datas/istorija/Blokada-Leningrada.files/0003-003-Protiv-nas-polki-sosredotochiv-Vrag-napal-na-mirnuju-stranu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yandex.ru/yandsearch?source=wiz&amp;fp=1&amp;uinfo=ww-1349-wh-673-fw-1124-fh-467-pd-1&amp;p=1&amp;text=%D0%B1%D0%BB%D0%BE%D0%BA%D0%B0%D0%B4%D0%B0%20%D0%BB%D0%B5%D0%BD%D0%B8%D0%BD%D0%B3%D1%80%D0%B0%D0%B4%D0%B0%20%D0%BF%D1%80%D0%B5%D0%B7%D0%B5%D0%BD%D1%82%D0%B0%D1%86%D0%B8%D1%8F%20%D1%84%D0%BE%D1%82%D0%BE&amp;noreask=1&amp;pos=37&amp;rpt=simage&amp;lr=2&amp;img_url=http://cs323219.userapi.com/v323219743/6c6d/fprfmQdWcDg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yandex.ru/yandsearch?source=wiz&amp;fp=45&amp;uinfo=ww-1349-wh-673-fw-1124-fh-467-pd-1&amp;p=45&amp;text=%D0%B1%D0%BB%D0%BE%D0%BA%D0%B0%D0%B4%D0%B0%20%D0%BB%D0%B5%D0%BD%D0%B8%D0%BD%D0%B3%D1%80%D0%B0%D0%B4%D0%B0%20%D0%BF%D1%80%D0%B5%D0%B7%D0%B5%D0%BD%D1%82%D0%B0%D1%86%D0%B8%D1%8F%20%D1%84%D0%BE%D1%82%D0%BE&amp;noreask=1&amp;pos=1350&amp;rpt=simage&amp;lr=2&amp;img_url=http://900igr.net/datas/istorija/Proryv-blokady/0013-013-Doroga-zhizni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yandex.ru/yandsearch?source=wiz&amp;fp=7&amp;uinfo=ww-1349-wh-673-fw-1124-fh-467-pd-1&amp;p=7&amp;text=%D0%B1%D0%BB%D0%BE%D0%BA%D0%B0%D0%B4%D0%B0%20%D0%BB%D0%B5%D0%BD%D0%B8%D0%BD%D0%B3%D1%80%D0%B0%D0%B4%D0%B0%20%D0%BF%D1%80%D0%B5%D0%B7%D0%B5%D0%BD%D1%82%D0%B0%D1%86%D0%B8%D1%8F%20%D1%84%D0%BE%D1%82%D0%BE&amp;noreask=1&amp;pos=211&amp;rpt=simage&amp;lr=2&amp;img_url=http://900igr.net/datas/istorija/Blokada-Leningrada.files/0058-058-Gibli-na-Ladoge-otvazhnye-vojny-voditeli-mashin-spasaja-leningradtsev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images.yandex.ru/yandsearch?source=wiz&amp;fp=27&amp;uinfo=ww-1349-wh-673-fw-1124-fh-467-pd-1&amp;p=27&amp;text=%D0%B1%D0%BB%D0%BE%D0%BA%D0%B0%D0%B4%D0%B0%20%D0%BB%D0%B5%D0%BD%D0%B8%D0%BD%D0%B3%D1%80%D0%B0%D0%B4%D0%B0%20%D0%BF%D1%80%D0%B5%D0%B7%D0%B5%D0%BD%D1%82%D0%B0%D1%86%D0%B8%D1%8F%20%D1%84%D0%BE%D1%82%D0%BE&amp;noreask=1&amp;pos=833&amp;rpt=simage&amp;lr=2&amp;img_url=http://ddn1.edu.27.ru/img/img_folder/stalingrad/5.pn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source=wiz&amp;fp=17&amp;uinfo=ww-1349-wh-673-fw-1124-fh-467-pd-1&amp;p=17&amp;text=%D0%B1%D0%BB%D0%BE%D0%BA%D0%B0%D0%B4%D0%B0%20%D0%BB%D0%B5%D0%BD%D0%B8%D0%BD%D0%B3%D1%80%D0%B0%D0%B4%D0%B0%20%D0%BF%D1%80%D0%B5%D0%B7%D0%B5%D0%BD%D1%82%D0%B0%D1%86%D0%B8%D1%8F%20%D1%84%D0%BE%D1%82%D0%BE&amp;noreask=1&amp;pos=522&amp;rpt=simage&amp;lr=2&amp;img_url=http://viki.rdf.ru/media/upload/preview/900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source=wiz&amp;fp=17&amp;uinfo=ww-1349-wh-673-fw-1124-fh-467-pd-1&amp;p=17&amp;text=%D0%B1%D0%BB%D0%BE%D0%BA%D0%B0%D0%B4%D0%B0%20%D0%BB%D0%B5%D0%BD%D0%B8%D0%BD%D0%B3%D1%80%D0%B0%D0%B4%D0%B0%20%D0%BF%D1%80%D0%B5%D0%B7%D0%B5%D0%BD%D1%82%D0%B0%D1%86%D0%B8%D1%8F%20%D1%84%D0%BE%D1%82%D0%BE&amp;noreask=1&amp;pos=512&amp;rpt=simage&amp;lr=2&amp;img_url=http://uch.znate.ru/tw_files2/urls_7/7/d-6013/img37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source=wiz&amp;fp=15&amp;uinfo=ww-1349-wh-673-fw-1124-fh-467-pd-1&amp;p=15&amp;text=%D0%B1%D0%BB%D0%BE%D0%BA%D0%B0%D0%B4%D0%B0%20%D0%BB%D0%B5%D0%BD%D0%B8%D0%BD%D0%B3%D1%80%D0%B0%D0%B4%D0%B0%20%D0%BF%D1%80%D0%B5%D0%B7%D0%B5%D0%BD%D1%82%D0%B0%D1%86%D0%B8%D1%8F%20%D1%84%D0%BE%D1%82%D0%BE&amp;noreask=1&amp;pos=465&amp;rpt=simage&amp;lr=2&amp;img_url=http://www.maaam.ru/upload/blogs/7d3e3ff8f75428799e46739ed1c5081c.jpg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source=wiz&amp;fp=20&amp;uinfo=ww-1349-wh-673-fw-1124-fh-467-pd-1&amp;p=20&amp;text=%D0%B1%D0%BB%D0%BE%D0%BA%D0%B0%D0%B4%D0%B0%20%D0%BB%D0%B5%D0%BD%D0%B8%D0%BD%D0%B3%D1%80%D0%B0%D0%B4%D0%B0%20%D0%BF%D1%80%D0%B5%D0%B7%D0%B5%D0%BD%D1%82%D0%B0%D1%86%D0%B8%D1%8F%20%D1%84%D0%BE%D1%82%D0%BE&amp;noreask=1&amp;pos=610&amp;rpt=simage&amp;lr=2&amp;img_url=http://ppt4web.ru/images/1194/29530/310/img12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source=wiz&amp;fp=10&amp;uinfo=ww-1349-wh-673-fw-1124-fh-467-pd-1&amp;p=10&amp;text=%D0%B1%D0%BB%D0%BE%D0%BA%D0%B0%D0%B4%D0%B0%20%D0%BB%D0%B5%D0%BD%D0%B8%D0%BD%D0%B3%D1%80%D0%B0%D0%B4%D0%B0%20%D0%BF%D1%80%D0%B5%D0%B7%D0%B5%D0%BD%D1%82%D0%B0%D1%86%D0%B8%D1%8F%20%D1%84%D0%BE%D1%82%D0%BE&amp;noreask=1&amp;pos=311&amp;rpt=simage&amp;lr=2&amp;img_url=http://ppt4web.ru/images/17/721/310/img22.jpg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diets.ru/data/cache/2011nov/05/49/452402_48328-700x70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54&amp;uinfo=ww-1349-wh-673-fw-1124-fh-467-pd-1&amp;p=54&amp;text=%D0%B1%D0%BB%D0%BE%D0%BA%D0%B0%D0%B4%D0%B0%20%D0%BB%D0%B5%D0%BD%D0%B8%D0%BD%D0%B3%D1%80%D0%B0%D0%B4%D0%B0%20%D0%BF%D1%80%D0%B5%D0%B7%D0%B5%D0%BD%D1%82%D0%B0%D1%86%D0%B8%D1%8F%20%D1%84%D0%BE%D1%82%D0%BE&amp;noreask=1&amp;pos=1628&amp;rpt=simage&amp;lr=2&amp;img_url=http://900igr.net/datas/istorija/Den-snjatija-blokady/0002-002-Voennaja-blokada-izoljatsija-blokiruemogo-obekta-gruppirovka-vojsk.jpg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source=wiz&amp;fp=17&amp;uinfo=ww-1349-wh-673-fw-1124-fh-467-pd-1&amp;p=17&amp;text=%D0%B1%D0%BB%D0%BE%D0%BA%D0%B0%D0%B4%D0%B0%20%D0%BB%D0%B5%D0%BD%D0%B8%D0%BD%D0%B3%D1%80%D0%B0%D0%B4%D0%B0%20%D0%BF%D1%80%D0%B5%D0%B7%D0%B5%D0%BD%D1%82%D0%B0%D1%86%D0%B8%D1%8F%20%D1%84%D0%BE%D1%82%D0%BE&amp;noreask=1&amp;pos=513&amp;rpt=simage&amp;lr=2&amp;img_url=http://5klass.net/datas/istorija/Istorija-blokady-Leningrada/0055-055-Sankt-Peterburg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1&amp;uinfo=ww-1349-wh-673-fw-1124-fh-467-pd-1&amp;p=1&amp;text=%D0%B1%D0%BB%D0%BE%D0%BA%D0%B0%D0%B4%D0%B0%20%D0%BB%D0%B5%D0%BD%D0%B8%D0%BD%D0%B3%D1%80%D0%B0%D0%B4%D0%B0%20%D0%BF%D1%80%D0%B5%D0%B7%D0%B5%D0%BD%D1%82%D0%B0%D1%86%D0%B8%D1%8F%20%D1%84%D0%BE%D1%82%D0%BE&amp;noreask=1&amp;pos=51&amp;rpt=simage&amp;lr=2&amp;img_url=http://stat15.privet.ru/lr/090406c1a9c75c5dd17b736d15ea267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58&amp;uinfo=ww-1349-wh-673-fw-1124-fh-467-pd-1&amp;p=58&amp;text=%D0%B1%D0%BB%D0%BE%D0%BA%D0%B0%D0%B4%D0%B0%20%D0%BB%D0%B5%D0%BD%D0%B8%D0%BD%D0%B3%D1%80%D0%B0%D0%B4%D0%B0%20%D0%BF%D1%80%D0%B5%D0%B7%D0%B5%D0%BD%D1%82%D0%B0%D1%86%D0%B8%D1%8F%20%D1%84%D0%BE%D1%82%D0%BE&amp;noreask=1&amp;pos=1748&amp;rpt=simage&amp;lr=2&amp;img_url=http://www.stihi.ru/pics/2013/04/24/11326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fp=8&amp;uinfo=ww-1349-wh-673-fw-1124-fh-467-pd-1&amp;p=8&amp;text=%D0%B1%D0%BB%D0%BE%D0%BA%D0%B0%D0%B4%D0%B0%20%D0%BB%D0%B5%D0%BD%D0%B8%D0%BD%D0%B3%D1%80%D0%B0%D0%B4%D0%B0%20%D0%BF%D1%80%D0%B5%D0%B7%D0%B5%D0%BD%D1%82%D0%B0%D1%86%D0%B8%D1%8F%20%D1%84%D0%BE%D1%82%D0%BE&amp;noreask=1&amp;pos=261&amp;rpt=simage&amp;lr=2&amp;img_url=http://900igr.net/datas/istorija/Blokadnyj-Leningrad/0008-008-Blokadnyj-Leningrad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source=wiz&amp;fp=22&amp;uinfo=ww-1349-wh-673-fw-1124-fh-467-pd-1&amp;p=22&amp;text=%D0%B1%D0%BB%D0%BE%D0%BA%D0%B0%D0%B4%D0%B0%20%D0%BB%D0%B5%D0%BD%D0%B8%D0%BD%D0%B3%D1%80%D0%B0%D0%B4%D0%B0%20%D0%BF%D1%80%D0%B5%D0%B7%D0%B5%D0%BD%D1%82%D0%B0%D1%86%D0%B8%D1%8F%20%D1%84%D0%BE%D1%82%D0%BE&amp;noreask=1&amp;pos=663&amp;rpt=simage&amp;lr=2&amp;img_url=http://rpp.nashaucheba.ru/pars_docs/refs/159/158776/img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fp=17&amp;uinfo=ww-1349-wh-673-fw-1124-fh-467-pd-1&amp;p=17&amp;text=%D0%B1%D0%BB%D0%BE%D0%BA%D0%B0%D0%B4%D0%B0%20%D0%BB%D0%B5%D0%BD%D0%B8%D0%BD%D0%B3%D1%80%D0%B0%D0%B4%D0%B0%20%D0%BF%D1%80%D0%B5%D0%B7%D0%B5%D0%BD%D1%82%D0%B0%D1%86%D0%B8%D1%8F%20%D1%84%D0%BE%D1%82%D0%BE&amp;noreask=1&amp;pos=510&amp;rpt=simage&amp;lr=2&amp;img_url=http://ppt4web.ru/images/1194/29662/310/img3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0%B2%D0%BE%D0%B5%D0%BD%D0%BD%D1%8B%D0%B5%20%D1%81%D0%BE%D0%BE%D1%80%D1%83%D0%B6%D0%B5%D0%BD%D0%B8%D0%B9%20%D0%B2%D0%BE%20%D0%B2%D1%80%D0%B5%D0%BC%D1%8F%20%D0%B1%D0%BB%D0%BE%D0%BA%D0%B0%D0%B4%D1%8B&amp;fp=0&amp;pos=0&amp;uinfo=ww-1349-wh-673-fw-1124-fh-467-pd-1&amp;rpt=simage&amp;img_url=http://alter.gorod.tomsk.ru/uploads/34629/1272611505/3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fp=8&amp;uinfo=ww-1349-wh-673-fw-1124-fh-467-pd-1&amp;p=8&amp;text=%D0%B1%D0%BB%D0%BE%D0%BA%D0%B0%D0%B4%D0%B0%20%D0%BB%D0%B5%D0%BD%D0%B8%D0%BD%D0%B3%D1%80%D0%B0%D0%B4%D0%B0%20%D0%BF%D1%80%D0%B5%D0%B7%D0%B5%D0%BD%D1%82%D0%B0%D1%86%D0%B8%D1%8F%20%D1%84%D0%BE%D1%82%D0%BE&amp;noreask=1&amp;pos=252&amp;rpt=simage&amp;lr=2&amp;img_url=http://rpp.nashaucheba.ru/pars_docs/refs/105/104220/img4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ита\Desktop\09054233bccdb191b208a705459687bf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955"/>
            <a:ext cx="5580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635" y="1556792"/>
            <a:ext cx="3563365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5 «А»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402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 Никита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Харитонова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Михайловна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4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pp.nashaucheba.ru/pars_docs/refs/5/4976/img4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5" b="20199"/>
          <a:stretch/>
        </p:blipFill>
        <p:spPr bwMode="auto">
          <a:xfrm>
            <a:off x="2125929" y="3612379"/>
            <a:ext cx="5310514" cy="324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блокированном Ленинграде  (несмотря  на  то,  что  велась  эвакуация)   осталось 2 миллиона 887 тысяч мирных жителей. Поначалу запасов продовольствия было достаточно.</a:t>
            </a:r>
          </a:p>
        </p:txBody>
      </p:sp>
    </p:spTree>
    <p:extLst>
      <p:ext uri="{BB962C8B-B14F-4D97-AF65-F5344CB8AC3E}">
        <p14:creationId xmlns:p14="http://schemas.microsoft.com/office/powerpoint/2010/main" val="27518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0.proshkolu.ru/content/media/pic/std/4000000/3821000/3820245-7cac4c0383f8273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621610"/>
            <a:ext cx="7848873" cy="588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3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900igr.net/datas/istorija/Den-snjatija-blokady-Leningrada/0006-006-Zima-1941-1942-god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2" y="476672"/>
            <a:ext cx="8217652" cy="61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8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pp.nashaucheba.ru/pars_docs/refs/159/158776/img1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606"/>
            <a:ext cx="9144000" cy="686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1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5klass.net/datas/istorija/Deti-blokadnogo-Leningrada/0015-015-Deti-blokadnogo-Leningrad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9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pp.nashaucheba.ru/pars_docs/refs/113/112430/img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45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da.portfele.ru/tw_files2/urls_1/154/d-153314/img2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5"/>
          <a:stretch/>
        </p:blipFill>
        <p:spPr bwMode="auto">
          <a:xfrm>
            <a:off x="24617" y="548680"/>
            <a:ext cx="9144000" cy="580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54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estival.1september.ru/articles/613423/presentation/1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233" y="764704"/>
            <a:ext cx="595266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ugresh.ru/uvarxiv/2010/16/457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" y="-14064"/>
            <a:ext cx="9157385" cy="687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4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rpp.nashaucheba.ru/pars_docs/refs/5/4976/img1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" y="-1"/>
            <a:ext cx="9142753" cy="686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6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ahooeu.ru/uploads/posts/2010-04/1272528729_0_2883a_9330e306_orig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03" b="9251"/>
          <a:stretch/>
        </p:blipFill>
        <p:spPr bwMode="auto">
          <a:xfrm>
            <a:off x="1187625" y="1289689"/>
            <a:ext cx="733545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900igr.net/datas/istorija/Blokada-Leningrada.files/0003-003-Protiv-nas-polki-sosredotochiv-Vrag-napal-na-mirnuju-stranu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3" t="66578"/>
          <a:stretch/>
        </p:blipFill>
        <p:spPr bwMode="auto">
          <a:xfrm>
            <a:off x="-7618" y="28925"/>
            <a:ext cx="5016308" cy="204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8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ok.opredelim.com/pars_docs/refs/40/39347/img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0"/>
            <a:ext cx="91386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1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900igr.net/datas/istorija/Proryv-blokady/0013-013-Doroga-zhizni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52"/>
          <a:stretch/>
        </p:blipFill>
        <p:spPr bwMode="auto">
          <a:xfrm>
            <a:off x="611560" y="1988840"/>
            <a:ext cx="7919772" cy="45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764704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ЖИЗНИ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89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900igr.net/datas/istorija/Blokada-Leningrada.files/0058-058-Gibli-na-Ladoge-otvazhnye-vojny-voditeli-mashin-spasaja-leningradtsev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79"/>
            <a:ext cx="7920880" cy="594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48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dn1.edu.27.ru/img/img_folder/stalingrad/5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609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1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iki.rdf.ru/media/upload/preview/9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78201"/>
            <a:ext cx="6366405" cy="477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6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ch.znate.ru/tw_files2/urls_7/7/d-6013/img3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26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2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maaam.ru/upload/blogs/7d3e3ff8f75428799e46739ed1c5081c.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920880" cy="5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0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ok.opredelim.com/pars_docs/refs/38/37250/img3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3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rawteacher3.ucoz.ru/_si/0/s718226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2"/>
            <a:ext cx="8136904" cy="610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5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diets.ru/data/cache/2011nov/05/49/452402_48328thumb500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8" b="10400"/>
          <a:stretch/>
        </p:blipFill>
        <p:spPr bwMode="auto">
          <a:xfrm>
            <a:off x="755576" y="1196752"/>
            <a:ext cx="7742421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2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s/istorija/Den-snjatija-blokady/0002-002-Voennaja-blokada-izoljatsija-blokiruemogo-obekta-gruppirovka-vojs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908"/>
            <a:ext cx="9211812" cy="691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5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5klass.net/datas/istorija/Istorija-blokady-Leningrada/0055-055-Sankt-Peterbur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5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45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самых страшных и героических страниц Великой Отечественной войны – Блокада (оборона) Ленинграда.</a:t>
            </a:r>
          </a:p>
        </p:txBody>
      </p:sp>
      <p:pic>
        <p:nvPicPr>
          <p:cNvPr id="8194" name="Picture 2" descr="http://kolyan.net/uploads/posts/2009-06/1245433812_16013205_blokada_455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83" y="2492896"/>
            <a:ext cx="6372225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9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 1941 года вражеские войска прорвались к Ладожскому озеру и захватили город Шлиссельбург, в результате чего Ленинград оказался блокированным с суши. Положение Ленинграда стало крайне опасным. Но захватить город гитлеровцы не смогли. С этого момента и начинается трагическая и героическая оборона Ленинграда.</a:t>
            </a:r>
          </a:p>
        </p:txBody>
      </p:sp>
    </p:spTree>
    <p:extLst>
      <p:ext uri="{BB962C8B-B14F-4D97-AF65-F5344CB8AC3E}">
        <p14:creationId xmlns:p14="http://schemas.microsoft.com/office/powerpoint/2010/main" val="15627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ubits.org/pics/2011-09-22/LarryR/9cc56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11249"/>
            <a:ext cx="550545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 ДНЕЙ И НОЧЕЙ: 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ГОДА, 5 МЕСЯЦЕВ, 20 ДНЕЙ.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8 СЕНТЯБРЯ 1941 ГОДА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27 ЯНВАРЯ 1943 ГОДА……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44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datas/istorija/Blokadnyj-Leningrad/0008-008-Blokadnyj-Leningra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41607"/>
            <a:ext cx="5203701" cy="390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rpp.nashaucheba.ru/pars_docs/refs/159/158776/img6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0" r="9997" b="23543"/>
          <a:stretch/>
        </p:blipFill>
        <p:spPr bwMode="auto">
          <a:xfrm>
            <a:off x="-13676" y="0"/>
            <a:ext cx="5519806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1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pt4web.ru/images/1194/29662/310/img39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63"/>
          <a:stretch/>
        </p:blipFill>
        <p:spPr bwMode="auto">
          <a:xfrm>
            <a:off x="0" y="3645024"/>
            <a:ext cx="4986384" cy="317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knight-spb.ucoz.ru/_ph/44/2/71335683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84" y="3583013"/>
            <a:ext cx="4157616" cy="325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7704856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НЕМЦЫ  НЕИСТОВО РВУТСЯ К ЛЕНИНГРАДУ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ЛЕНИНГРАДЦЫ СТРОЯТ БАРРИКАДЫ НА УЛИЦАХ, ГОТОВЯСЬ,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 ПОНАДОБИТСЯ,  К УЛИЧНЫМ БОЯМ.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1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da.portfele.ru/tw_files2/urls_1/154/d-153314/img5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66397"/>
            <a:ext cx="7460837" cy="559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4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163</TotalTime>
  <Words>153</Words>
  <Application>Microsoft Office PowerPoint</Application>
  <PresentationFormat>Экран (4:3)</PresentationFormat>
  <Paragraphs>18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Никита</cp:lastModifiedBy>
  <cp:revision>17</cp:revision>
  <dcterms:created xsi:type="dcterms:W3CDTF">2014-01-21T17:04:09Z</dcterms:created>
  <dcterms:modified xsi:type="dcterms:W3CDTF">2014-01-26T18:27:27Z</dcterms:modified>
</cp:coreProperties>
</file>