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EEBE86-8EE9-4614-94D3-C8259B36857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B5D80FC-C763-41E1-800B-E7C1AABFD76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296143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Лячин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 Геннадий Петрович 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-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командир атомного подводного ракетного крейсера К-141 "Курск" 7-й дивизии подводных лодок Краснознамённого Северного флота капитан 1-го ранга.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368752" cy="33619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6408712" cy="3582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74796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Родился 1 января 1955 года в совхозе "</a:t>
            </a:r>
            <a:r>
              <a:rPr lang="ru-RU" sz="2800" dirty="0" err="1">
                <a:solidFill>
                  <a:schemeClr val="bg1"/>
                </a:solidFill>
              </a:rPr>
              <a:t>Сарпинский</a:t>
            </a:r>
            <a:r>
              <a:rPr lang="ru-RU" sz="2800" dirty="0">
                <a:solidFill>
                  <a:schemeClr val="bg1"/>
                </a:solidFill>
              </a:rPr>
              <a:t>" </a:t>
            </a:r>
            <a:r>
              <a:rPr lang="ru-RU" sz="2800" dirty="0" err="1">
                <a:solidFill>
                  <a:schemeClr val="bg1"/>
                </a:solidFill>
              </a:rPr>
              <a:t>Сарпинского</a:t>
            </a:r>
            <a:r>
              <a:rPr lang="ru-RU" sz="2800" dirty="0">
                <a:solidFill>
                  <a:schemeClr val="bg1"/>
                </a:solidFill>
              </a:rPr>
              <a:t> района Сталинградской, ныне Волгоградской области, в рабочей семье. Русский. В 1972 году окончил среднюю школу № 85 в городе-герое Волгограде.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2924944"/>
            <a:ext cx="5400600" cy="32012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24944"/>
            <a:ext cx="5400600" cy="3252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4823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300" dirty="0" smtClean="0">
                <a:solidFill>
                  <a:schemeClr val="bg1"/>
                </a:solidFill>
              </a:rPr>
              <a:t>В рядах Вооружённых Сил и Военно-Морского флота СССР/РФ с 1972 года. В 1977 году окончил в городе-герое Ленинграде (ныне Санкт-Петербург) Высшее военно-морское училище подводного плавания имени Ленинского комсомола и прибыл в </a:t>
            </a:r>
            <a:r>
              <a:rPr lang="ru-RU" sz="3300" dirty="0" err="1" smtClean="0">
                <a:solidFill>
                  <a:schemeClr val="bg1"/>
                </a:solidFill>
              </a:rPr>
              <a:t>Видяево</a:t>
            </a:r>
            <a:r>
              <a:rPr lang="ru-RU" sz="3300" dirty="0" smtClean="0">
                <a:solidFill>
                  <a:schemeClr val="bg1"/>
                </a:solidFill>
              </a:rPr>
              <a:t> командиром группы управления ракетной боевой части на дизельную ракетную подводную лодку К-58 Северного флота. С этого времени вся его дальнейшая судьба связана и с этим Флотом, и с этим посёлком.</a:t>
            </a:r>
            <a:endParaRPr lang="ru-RU" sz="3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99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1996 году Геннадий </a:t>
            </a:r>
            <a:r>
              <a:rPr lang="ru-RU" dirty="0" err="1" smtClean="0">
                <a:solidFill>
                  <a:schemeClr val="bg1"/>
                </a:solidFill>
              </a:rPr>
              <a:t>Лячин</a:t>
            </a:r>
            <a:r>
              <a:rPr lang="ru-RU" dirty="0" smtClean="0">
                <a:solidFill>
                  <a:schemeClr val="bg1"/>
                </a:solidFill>
              </a:rPr>
              <a:t> назначается командиром атомной подводной лодки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К-141 "Курск" и становится капитаном 1 ранга. На этом посту Г.П. </a:t>
            </a:r>
            <a:r>
              <a:rPr lang="ru-RU" dirty="0" err="1" smtClean="0">
                <a:solidFill>
                  <a:schemeClr val="bg1"/>
                </a:solidFill>
              </a:rPr>
              <a:t>Лячин</a:t>
            </a:r>
            <a:r>
              <a:rPr lang="ru-RU" dirty="0" smtClean="0">
                <a:solidFill>
                  <a:schemeClr val="bg1"/>
                </a:solidFill>
              </a:rPr>
              <a:t> фактически стал первым командиром новой российской океанской школы конца </a:t>
            </a:r>
            <a:r>
              <a:rPr lang="ru-RU" dirty="0" err="1" smtClean="0">
                <a:solidFill>
                  <a:schemeClr val="bg1"/>
                </a:solidFill>
              </a:rPr>
              <a:t>XXвека</a:t>
            </a:r>
            <a:r>
              <a:rPr lang="ru-RU" dirty="0" smtClean="0">
                <a:solidFill>
                  <a:schemeClr val="bg1"/>
                </a:solidFill>
              </a:rPr>
              <a:t>. Именно ему было поручено вывести атомоход "Курск" после долгого перерыва на просторы Средиземноморья, именно он сделал все от него зависящее для возвращения престижа российского флота.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67339"/>
            <a:ext cx="1912532" cy="210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378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2079104"/>
          </a:xfrm>
        </p:spPr>
        <p:txBody>
          <a:bodyPr>
            <a:noAutofit/>
          </a:bodyPr>
          <a:lstStyle/>
          <a:p>
            <a:r>
              <a:rPr lang="ru-RU" sz="2800" dirty="0" smtClean="0"/>
              <a:t>10 августа 2000 года командир "Курска" выводит подводный атомоход в море, на трёхдневные плановые учения…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bg1"/>
                </a:solidFill>
              </a:rPr>
              <a:t>12 августа 2000 года Г.П. </a:t>
            </a:r>
            <a:r>
              <a:rPr lang="ru-RU" sz="2800" dirty="0" err="1" smtClean="0">
                <a:solidFill>
                  <a:schemeClr val="bg1"/>
                </a:solidFill>
              </a:rPr>
              <a:t>Лячин</a:t>
            </a:r>
            <a:r>
              <a:rPr lang="ru-RU" sz="2800" dirty="0" smtClean="0">
                <a:solidFill>
                  <a:schemeClr val="bg1"/>
                </a:solidFill>
              </a:rPr>
              <a:t> и все </a:t>
            </a:r>
            <a:r>
              <a:rPr lang="ru-RU" sz="2800" dirty="0" smtClean="0">
                <a:solidFill>
                  <a:schemeClr val="bg1"/>
                </a:solidFill>
              </a:rPr>
              <a:t>118 </a:t>
            </a:r>
            <a:r>
              <a:rPr lang="ru-RU" sz="2800" dirty="0" smtClean="0">
                <a:solidFill>
                  <a:schemeClr val="bg1"/>
                </a:solidFill>
              </a:rPr>
              <a:t>членов экипажа АПРК "Курск" погибли в результате взрыва торпеды в первом отсеке подводной лодки.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17032"/>
            <a:ext cx="8229600" cy="24091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725391"/>
            <a:ext cx="345638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90714"/>
            <a:ext cx="3663122" cy="2315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95388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5202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Указом Президента Российской Федерации № 1578 от 26 августа 2000 года за мужество и героизм, проявленные при исполнении воинского долга, капитану 1-го ранга </a:t>
            </a:r>
            <a:r>
              <a:rPr lang="ru-RU" sz="2800" dirty="0" err="1" smtClean="0">
                <a:solidFill>
                  <a:schemeClr val="bg1"/>
                </a:solidFill>
              </a:rPr>
              <a:t>Лячину</a:t>
            </a:r>
            <a:r>
              <a:rPr lang="ru-RU" sz="2800" dirty="0" smtClean="0">
                <a:solidFill>
                  <a:schemeClr val="bg1"/>
                </a:solidFill>
              </a:rPr>
              <a:t> Геннадию Петровичу присвоено звание Героя Российской Федерации (посмертно).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3284984"/>
            <a:ext cx="3312368" cy="284117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345638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9644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 fontScale="90000"/>
          </a:bodyPr>
          <a:lstStyle/>
          <a:p>
            <a:r>
              <a:rPr lang="ru-RU" sz="2700" dirty="0" err="1">
                <a:solidFill>
                  <a:schemeClr val="bg1"/>
                </a:solidFill>
              </a:rPr>
              <a:t>Лячин</a:t>
            </a:r>
            <a:r>
              <a:rPr lang="ru-RU" sz="2700" dirty="0">
                <a:solidFill>
                  <a:schemeClr val="bg1"/>
                </a:solidFill>
              </a:rPr>
              <a:t> Геннадий Петрович удостоен посмертно звания «Почётный гражданин города Курск».</a:t>
            </a:r>
            <a:br>
              <a:rPr lang="ru-RU" sz="2700" dirty="0">
                <a:solidFill>
                  <a:schemeClr val="bg1"/>
                </a:solidFill>
              </a:rPr>
            </a:br>
            <a:r>
              <a:rPr lang="ru-RU" sz="2700" dirty="0">
                <a:solidFill>
                  <a:schemeClr val="bg1"/>
                </a:solidFill>
              </a:rPr>
              <a:t>Имя Геннадия </a:t>
            </a:r>
            <a:r>
              <a:rPr lang="ru-RU" sz="2700" dirty="0" err="1">
                <a:solidFill>
                  <a:schemeClr val="bg1"/>
                </a:solidFill>
              </a:rPr>
              <a:t>Лячина</a:t>
            </a:r>
            <a:r>
              <a:rPr lang="ru-RU" sz="2700" dirty="0">
                <a:solidFill>
                  <a:schemeClr val="bg1"/>
                </a:solidFill>
              </a:rPr>
              <a:t> носит средняя общеобразовательная школа № 85 города-героя Волгограда, в которой открыт музей в память о её бывшем выпускнике. 18 мая 2001 года на здании школы открыта мемориальная доска.</a:t>
            </a:r>
            <a:br>
              <a:rPr lang="ru-RU" sz="2700" dirty="0">
                <a:solidFill>
                  <a:schemeClr val="bg1"/>
                </a:solidFill>
              </a:rPr>
            </a:br>
            <a:r>
              <a:rPr lang="ru-RU" sz="2700" dirty="0">
                <a:solidFill>
                  <a:schemeClr val="bg1"/>
                </a:solidFill>
              </a:rPr>
              <a:t>Бронзовый портрет Геннадия </a:t>
            </a:r>
            <a:r>
              <a:rPr lang="ru-RU" sz="2700" dirty="0" err="1">
                <a:solidFill>
                  <a:schemeClr val="bg1"/>
                </a:solidFill>
              </a:rPr>
              <a:t>Лячина</a:t>
            </a:r>
            <a:r>
              <a:rPr lang="ru-RU" sz="2700" dirty="0">
                <a:solidFill>
                  <a:schemeClr val="bg1"/>
                </a:solidFill>
              </a:rPr>
              <a:t> был помещен на стенде в Аллее Героев в городе Элисте.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17032"/>
            <a:ext cx="8229600" cy="25923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352839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17032"/>
            <a:ext cx="360040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402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pPr marL="137160" lvl="0">
              <a:spcBef>
                <a:spcPct val="20000"/>
              </a:spcBef>
            </a:pPr>
            <a:r>
              <a:rPr lang="ru-RU" sz="8800" i="1" dirty="0">
                <a:ln>
                  <a:noFill/>
                </a:ln>
                <a:solidFill>
                  <a:prstClr val="black"/>
                </a:solidFill>
                <a:effectLst/>
                <a:latin typeface="Times New Roman"/>
                <a:ea typeface="+mn-ea"/>
                <a:cs typeface="+mn-cs"/>
              </a:rPr>
              <a:t>Памяти героя           будем достойны!!!</a:t>
            </a:r>
            <a:br>
              <a:rPr lang="ru-RU" sz="8800" i="1" dirty="0">
                <a:ln>
                  <a:noFill/>
                </a:ln>
                <a:solidFill>
                  <a:prstClr val="black"/>
                </a:solidFill>
                <a:effectLst/>
                <a:latin typeface="Times New Roman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33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</TotalTime>
  <Words>198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Лячин Геннадий Петрович - командир атомного подводного ракетного крейсера К-141 "Курск" 7-й дивизии подводных лодок Краснознамённого Северного флота капитан 1-го ранга. </vt:lpstr>
      <vt:lpstr>Родился 1 января 1955 года в совхозе "Сарпинский" Сарпинского района Сталинградской, ныне Волгоградской области, в рабочей семье. Русский. В 1972 году окончил среднюю школу № 85 в городе-герое Волгограде.</vt:lpstr>
      <vt:lpstr>Презентация PowerPoint</vt:lpstr>
      <vt:lpstr>Презентация PowerPoint</vt:lpstr>
      <vt:lpstr>10 августа 2000 года командир "Курска" выводит подводный атомоход в море, на трёхдневные плановые учения…  12 августа 2000 года Г.П. Лячин и все 118 членов экипажа АПРК "Курск" погибли в результате взрыва торпеды в первом отсеке подводной лодки.</vt:lpstr>
      <vt:lpstr>Указом Президента Российской Федерации № 1578 от 26 августа 2000 года за мужество и героизм, проявленные при исполнении воинского долга, капитану 1-го ранга Лячину Геннадию Петровичу присвоено звание Героя Российской Федерации (посмертно).</vt:lpstr>
      <vt:lpstr>Лячин Геннадий Петрович удостоен посмертно звания «Почётный гражданин города Курск». Имя Геннадия Лячина носит средняя общеобразовательная школа № 85 города-героя Волгограда, в которой открыт музей в память о её бывшем выпускнике. 18 мая 2001 года на здании школы открыта мемориальная доска. Бронзовый портрет Геннадия Лячина был помещен на стенде в Аллее Героев в городе Элисте. </vt:lpstr>
      <vt:lpstr>Памяти героя           будем достойны!!!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Лячин Геннадий Петрович - командир атомного подводного ракетного крейсера К-141 "Курск" 7-й дивизии подводных лодок Краснознамённого Северного флота капитан 1-го ранга.</dc:title>
  <dc:creator>Игнатий</dc:creator>
  <cp:lastModifiedBy>Рита</cp:lastModifiedBy>
  <cp:revision>9</cp:revision>
  <dcterms:created xsi:type="dcterms:W3CDTF">2012-12-06T10:47:03Z</dcterms:created>
  <dcterms:modified xsi:type="dcterms:W3CDTF">2012-12-10T11:18:00Z</dcterms:modified>
</cp:coreProperties>
</file>