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0" r:id="rId3"/>
    <p:sldId id="259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6CD8-01D9-402E-A9D2-0D4E7DC9431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DA02-B442-42B4-B358-BC004F8B02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6CD8-01D9-402E-A9D2-0D4E7DC9431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DA02-B442-42B4-B358-BC004F8B0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6CD8-01D9-402E-A9D2-0D4E7DC9431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DA02-B442-42B4-B358-BC004F8B0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6CD8-01D9-402E-A9D2-0D4E7DC9431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DA02-B442-42B4-B358-BC004F8B02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6CD8-01D9-402E-A9D2-0D4E7DC9431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DA02-B442-42B4-B358-BC004F8B0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6CD8-01D9-402E-A9D2-0D4E7DC9431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DA02-B442-42B4-B358-BC004F8B02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6CD8-01D9-402E-A9D2-0D4E7DC9431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DA02-B442-42B4-B358-BC004F8B02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6CD8-01D9-402E-A9D2-0D4E7DC9431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DA02-B442-42B4-B358-BC004F8B0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6CD8-01D9-402E-A9D2-0D4E7DC9431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DA02-B442-42B4-B358-BC004F8B0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6CD8-01D9-402E-A9D2-0D4E7DC9431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DA02-B442-42B4-B358-BC004F8B0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D6CD8-01D9-402E-A9D2-0D4E7DC9431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DA02-B442-42B4-B358-BC004F8B02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46D6CD8-01D9-402E-A9D2-0D4E7DC94311}" type="datetimeFigureOut">
              <a:rPr lang="ru-RU" smtClean="0"/>
              <a:pPr/>
              <a:t>27.01.2014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F4BDA02-B442-42B4-B358-BC004F8B02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188640"/>
            <a:ext cx="38234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Bookman Old Style" pitchFamily="18" charset="0"/>
              </a:rPr>
              <a:t>«Солнце»</a:t>
            </a:r>
            <a:endParaRPr lang="ru-RU" sz="60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04" y="1571612"/>
            <a:ext cx="5568619" cy="41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8575689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75" y="0"/>
            <a:ext cx="918784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Солнце— </a:t>
            </a:r>
            <a:r>
              <a:rPr lang="ru-RU" sz="2800" dirty="0"/>
              <a:t>единственная звезда Солнечной системы. Вокруг Солнца обращаются другие объекты этой системы: планеты и их спутники, карликовые планеты и их спутники, астероиды, метеориты, кометы и космическая пыль.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20888"/>
            <a:ext cx="5924550" cy="434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1264192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1947371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Бога Солнца Ра изображали в виде огненного диска на корабле. Египтяне верили, что за день корабль с диском пересекает небо, а за ночь переплывает огромную реку, окружающую всю Землю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999561" y="392525"/>
            <a:ext cx="3608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Древний Египет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4578350" cy="4902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526864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846" y="260648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Нам кажется, что Солнце имеет желтый или оранжевый цвет, но в реальности оно белое. Желтый цвет появляется из-за атмосферного рассеивания.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034" y="2231867"/>
            <a:ext cx="6754350" cy="42214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664288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2566536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u="sng" dirty="0" smtClean="0"/>
              <a:t>Пятна</a:t>
            </a:r>
            <a:r>
              <a:rPr lang="ru-RU" sz="2800" dirty="0" smtClean="0"/>
              <a:t> – самое яркое проявление активной жизни </a:t>
            </a:r>
            <a:r>
              <a:rPr lang="ru-RU" sz="2800" dirty="0" err="1" smtClean="0"/>
              <a:t>Солнца.Своим</a:t>
            </a:r>
            <a:r>
              <a:rPr lang="ru-RU" sz="2800" dirty="0" smtClean="0"/>
              <a:t> происхождением они обязаны магнитному полю Солнца.</a:t>
            </a:r>
          </a:p>
          <a:p>
            <a:r>
              <a:rPr lang="ru-RU" sz="2800" dirty="0" smtClean="0"/>
              <a:t>Движение </a:t>
            </a:r>
            <a:r>
              <a:rPr lang="ru-RU" sz="2800" u="sng" dirty="0" smtClean="0"/>
              <a:t>пятен </a:t>
            </a:r>
            <a:r>
              <a:rPr lang="ru-RU" sz="2800" dirty="0" smtClean="0"/>
              <a:t>доказывает вращение солнца вокруг своей оси.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476672"/>
            <a:ext cx="6215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Что такое солнечные пятна?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3889375" cy="3505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838260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221527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Солнце — монетка, — скупой проворчал.</a:t>
            </a:r>
          </a:p>
          <a:p>
            <a:r>
              <a:rPr lang="ru-RU" sz="2800" dirty="0"/>
              <a:t> Нет, сковородка! — обжора вскричал.</a:t>
            </a:r>
          </a:p>
          <a:p>
            <a:r>
              <a:rPr lang="ru-RU" sz="2800" dirty="0"/>
              <a:t> Нет, каравай, — хлебопёк произнёс.</a:t>
            </a:r>
          </a:p>
          <a:p>
            <a:r>
              <a:rPr lang="ru-RU" sz="2800" dirty="0"/>
              <a:t> Компас, — сказал убеждённо матрос.</a:t>
            </a:r>
          </a:p>
          <a:p>
            <a:r>
              <a:rPr lang="ru-RU" sz="2800" dirty="0"/>
              <a:t> Солнце- звезда, — астроном объявил.</a:t>
            </a:r>
          </a:p>
          <a:p>
            <a:r>
              <a:rPr lang="ru-RU" sz="2800" dirty="0"/>
              <a:t> Доброе сердце, — мечтатель решил.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7584" y="369530"/>
            <a:ext cx="7939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u="sng" dirty="0" smtClean="0">
                <a:solidFill>
                  <a:srgbClr val="7030A0"/>
                </a:solidFill>
              </a:rPr>
              <a:t>Стихотворение «Что такое Солнце»</a:t>
            </a:r>
            <a:endParaRPr lang="ru-RU" sz="3600" u="sng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90165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24744"/>
            <a:ext cx="72939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7030A0"/>
                </a:solidFill>
              </a:rPr>
              <a:t>Спасибо за внимание!</a:t>
            </a:r>
            <a:endParaRPr lang="ru-RU" sz="5400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204864"/>
            <a:ext cx="4286250" cy="41052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5143316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500966" cy="347472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Требуемая информация: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Автор: Федорова Анастасия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Адрес школы: 672573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Забайкальский край,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Читинский район,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пгт. </a:t>
            </a:r>
            <a:r>
              <a:rPr lang="ru-RU" sz="2800" dirty="0" err="1" smtClean="0">
                <a:solidFill>
                  <a:schemeClr val="tx1"/>
                </a:solidFill>
              </a:rPr>
              <a:t>Новокручининский</a:t>
            </a:r>
            <a:r>
              <a:rPr lang="ru-RU" sz="2800" dirty="0" smtClean="0">
                <a:solidFill>
                  <a:schemeClr val="tx1"/>
                </a:solidFill>
              </a:rPr>
              <a:t>,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ул. Фабричная, 1б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учитель: </a:t>
            </a:r>
            <a:r>
              <a:rPr lang="ru-RU" sz="2800" dirty="0" err="1" smtClean="0">
                <a:solidFill>
                  <a:schemeClr val="tx1"/>
                </a:solidFill>
              </a:rPr>
              <a:t>Юнжакова</a:t>
            </a:r>
            <a:r>
              <a:rPr lang="ru-RU" sz="2800" dirty="0" smtClean="0">
                <a:solidFill>
                  <a:schemeClr val="tx1"/>
                </a:solidFill>
              </a:rPr>
              <a:t> Татьяна Геннадьевна</a:t>
            </a:r>
            <a:endParaRPr lang="ru-RU" sz="2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ysClr val="windowText" lastClr="000000"/>
      </a:dk1>
      <a:lt1>
        <a:sysClr val="window" lastClr="FFFFFF"/>
      </a:lt1>
      <a:dk2>
        <a:srgbClr val="70369A"/>
      </a:dk2>
      <a:lt2>
        <a:srgbClr val="BE98DB"/>
      </a:lt2>
      <a:accent1>
        <a:srgbClr val="BE98DB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</TotalTime>
  <Words>189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777</cp:lastModifiedBy>
  <cp:revision>8</cp:revision>
  <dcterms:created xsi:type="dcterms:W3CDTF">2013-12-12T12:08:48Z</dcterms:created>
  <dcterms:modified xsi:type="dcterms:W3CDTF">2014-01-27T13:22:54Z</dcterms:modified>
</cp:coreProperties>
</file>