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3" r:id="rId6"/>
    <p:sldId id="264" r:id="rId7"/>
    <p:sldId id="261" r:id="rId8"/>
    <p:sldId id="262" r:id="rId9"/>
    <p:sldId id="267" r:id="rId10"/>
    <p:sldId id="265" r:id="rId11"/>
    <p:sldId id="269" r:id="rId12"/>
    <p:sldId id="268" r:id="rId13"/>
    <p:sldId id="266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7E856-6B2C-453A-89DD-56F87C9EAEA2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DF579-3E44-4C32-A435-28040FEB6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7E856-6B2C-453A-89DD-56F87C9EAEA2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DF579-3E44-4C32-A435-28040FEB6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7E856-6B2C-453A-89DD-56F87C9EAEA2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DF579-3E44-4C32-A435-28040FEB6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7E856-6B2C-453A-89DD-56F87C9EAEA2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DF579-3E44-4C32-A435-28040FEB6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7E856-6B2C-453A-89DD-56F87C9EAEA2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DF579-3E44-4C32-A435-28040FEB6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7E856-6B2C-453A-89DD-56F87C9EAEA2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DF579-3E44-4C32-A435-28040FEB6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7E856-6B2C-453A-89DD-56F87C9EAEA2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DF579-3E44-4C32-A435-28040FEB6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7E856-6B2C-453A-89DD-56F87C9EAEA2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DF579-3E44-4C32-A435-28040FEB6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7E856-6B2C-453A-89DD-56F87C9EAEA2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DF579-3E44-4C32-A435-28040FEB6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7E856-6B2C-453A-89DD-56F87C9EAEA2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DF579-3E44-4C32-A435-28040FEB6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7E856-6B2C-453A-89DD-56F87C9EAEA2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DF579-3E44-4C32-A435-28040FEB6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7E856-6B2C-453A-89DD-56F87C9EAEA2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DF579-3E44-4C32-A435-28040FEB6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88640"/>
            <a:ext cx="62646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НАДКЛАСС РЫБЫ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260648"/>
            <a:ext cx="2267744" cy="1368152"/>
          </a:xfrm>
          <a:prstGeom prst="roundRect">
            <a:avLst/>
          </a:prstGeom>
          <a:noFill/>
          <a:ln w="9525">
            <a:noFill/>
            <a:round/>
            <a:headEnd/>
            <a:tailEnd/>
          </a:ln>
          <a:effectLst>
            <a:reflection blurRad="6350" stA="50000" endA="300" endPos="90000" dir="5400000" sy="-100000" algn="bl" rotWithShape="0"/>
            <a:softEdge rad="63500"/>
          </a:effectLst>
          <a:scene3d>
            <a:camera prst="isometricOffAxis2Left"/>
            <a:lightRig rig="threePt" dir="t"/>
          </a:scene3d>
        </p:spPr>
      </p:pic>
      <p:sp>
        <p:nvSpPr>
          <p:cNvPr id="3" name="TextBox 2"/>
          <p:cNvSpPr txBox="1"/>
          <p:nvPr/>
        </p:nvSpPr>
        <p:spPr>
          <a:xfrm>
            <a:off x="2195736" y="5949280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ПРАКТИЧЕСКАЯ РАБОТА</a:t>
            </a:r>
          </a:p>
          <a:p>
            <a:pPr algn="ctr"/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зоологии</a:t>
            </a: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kartiny.ucoz.ru/_ph/540/2/320404280.jp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1547664" y="1988840"/>
            <a:ext cx="5904656" cy="3467100"/>
          </a:xfrm>
          <a:prstGeom prst="roundRect">
            <a:avLst/>
          </a:prstGeom>
          <a:noFill/>
          <a:effectLst>
            <a:reflection blurRad="6350" stA="50000" endA="300" endPos="38500" dist="50800" dir="5400000" sy="-100000" algn="bl" rotWithShape="0"/>
            <a:softEdge rad="317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323528" y="1628800"/>
            <a:ext cx="8633013" cy="4778746"/>
          </a:xfrm>
          <a:prstGeom prst="roundRect">
            <a:avLst/>
          </a:prstGeom>
          <a:noFill/>
          <a:ln w="9525">
            <a:noFill/>
            <a:round/>
            <a:headEnd/>
            <a:tailEnd/>
          </a:ln>
          <a:effectLst>
            <a:softEdge rad="317500"/>
          </a:effectLst>
        </p:spPr>
      </p:pic>
      <p:sp>
        <p:nvSpPr>
          <p:cNvPr id="3" name="TextBox 2"/>
          <p:cNvSpPr txBox="1"/>
          <p:nvPr/>
        </p:nvSpPr>
        <p:spPr>
          <a:xfrm>
            <a:off x="467544" y="260648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ХРЯЩЕВЫЕ РЫБЫ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7000">
              <a:schemeClr val="bg1">
                <a:lumMod val="95000"/>
              </a:schemeClr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2339752" y="692696"/>
            <a:ext cx="4608512" cy="5508054"/>
          </a:xfrm>
          <a:prstGeom prst="roundRect">
            <a:avLst/>
          </a:prstGeom>
          <a:noFill/>
          <a:ln w="9525">
            <a:noFill/>
            <a:round/>
            <a:headEnd/>
            <a:tailEnd/>
          </a:ln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899591" y="260648"/>
            <a:ext cx="7344817" cy="144655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челюсти ископаемой </a:t>
            </a:r>
            <a:r>
              <a:rPr lang="ru-RU" sz="4400" b="1" i="1" dirty="0" err="1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акулы-кархарадона</a:t>
            </a:r>
            <a:endParaRPr lang="ru-RU" sz="44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95000"/>
              </a:schemeClr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0" y="2537520"/>
            <a:ext cx="5220072" cy="4320480"/>
          </a:xfrm>
          <a:prstGeom prst="roundRect">
            <a:avLst/>
          </a:prstGeom>
          <a:noFill/>
          <a:ln w="9525">
            <a:noFill/>
            <a:round/>
            <a:headEnd/>
            <a:tailEnd/>
          </a:ln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971600" y="404664"/>
            <a:ext cx="7200800" cy="132343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панцирная рыба – </a:t>
            </a:r>
          </a:p>
          <a:p>
            <a:pPr algn="ctr"/>
            <a:r>
              <a:rPr lang="ru-RU" sz="4000" b="1" i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ботриолепис</a:t>
            </a: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 t="1380" r="4144" b="10330"/>
          <a:stretch>
            <a:fillRect/>
          </a:stretch>
        </p:blipFill>
        <p:spPr bwMode="auto">
          <a:xfrm>
            <a:off x="-612576" y="1844824"/>
            <a:ext cx="10081120" cy="5013176"/>
          </a:xfrm>
          <a:prstGeom prst="roundRect">
            <a:avLst/>
          </a:prstGeom>
          <a:noFill/>
          <a:ln w="9525">
            <a:noFill/>
            <a:round/>
            <a:headEnd/>
            <a:tailEnd/>
          </a:ln>
          <a:effectLst>
            <a:softEdge rad="127000"/>
          </a:effectLst>
          <a:scene3d>
            <a:camera prst="isometricOffAxis2Left"/>
            <a:lightRig rig="threePt" dir="t"/>
          </a:scene3d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i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Латимерия – единственный современный представитель кистепёрых рыб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0" y="2783737"/>
            <a:ext cx="9144000" cy="4074263"/>
          </a:xfrm>
          <a:prstGeom prst="roundRect">
            <a:avLst/>
          </a:prstGeom>
          <a:noFill/>
          <a:ln w="9525">
            <a:noFill/>
            <a:round/>
            <a:headEnd/>
            <a:tailEnd/>
          </a:ln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971600" y="1"/>
            <a:ext cx="7200800" cy="255454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Двоякодышащие </a:t>
            </a:r>
          </a:p>
          <a:p>
            <a:pPr algn="ctr"/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(слева направо:</a:t>
            </a:r>
          </a:p>
          <a:p>
            <a:pPr algn="ctr"/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рогозуб (</a:t>
            </a:r>
            <a:r>
              <a:rPr lang="ru-RU" sz="32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баррамунда</a:t>
            </a:r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algn="ctr"/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лепидосирен,</a:t>
            </a:r>
          </a:p>
          <a:p>
            <a:pPr algn="ctr"/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большой протоптер (</a:t>
            </a:r>
            <a:r>
              <a:rPr lang="ru-RU" sz="32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мамба</a:t>
            </a:r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))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476672"/>
            <a:ext cx="7776864" cy="56938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pPr marL="342900" indent="-342900">
              <a:buAutoNum type="arabicPeriod"/>
            </a:pPr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Указать особенности строения рыб</a:t>
            </a:r>
          </a:p>
          <a:p>
            <a:pPr marL="342900" indent="-342900">
              <a:buAutoNum type="arabicPeriod"/>
            </a:pPr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Указать отличительные признаки между представителями надкласса Рыбы</a:t>
            </a:r>
          </a:p>
          <a:p>
            <a:pPr marL="342900" indent="-342900">
              <a:buAutoNum type="arabicPeriod"/>
            </a:pPr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Указать представителя надкласса, который является родоначальником всех позвоночных суши</a:t>
            </a:r>
          </a:p>
          <a:p>
            <a:pPr marL="342900" indent="-342900">
              <a:buAutoNum type="arabicPeriod"/>
            </a:pPr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Указать типы дыхания рыб (привести примеры)</a:t>
            </a:r>
            <a:endParaRPr lang="ru-RU" sz="28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484784"/>
            <a:ext cx="72728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КСЕНИИ ЕРШОВОЙ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ученице 9 класса за помощь в составлении практической работы 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188640"/>
            <a:ext cx="324036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ПЛАН: 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908720"/>
            <a:ext cx="6984776" cy="56323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1.Зарисовать внешний вид костистой рыбы.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Указать: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плавники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глаза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ноздри 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жаберные крышки 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рот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чешую (определить тип чешуи) 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боковую линию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476672"/>
            <a:ext cx="9144000" cy="3866816"/>
          </a:xfrm>
          <a:prstGeom prst="roundRect">
            <a:avLst/>
          </a:prstGeom>
          <a:noFill/>
          <a:ln w="9525">
            <a:noFill/>
            <a:round/>
            <a:headEnd/>
            <a:tailEnd/>
          </a:ln>
          <a:effectLst>
            <a:softEdge rad="127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79512" y="4653136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0" i="1" dirty="0" smtClean="0">
                <a:latin typeface="Times New Roman" pitchFamily="18" charset="0"/>
                <a:cs typeface="Times New Roman" pitchFamily="18" charset="0"/>
              </a:rPr>
              <a:t>Индийская гильза (отряд сельдеобразные), как и многие другие рыбы, имеет тёмную спинку и светлое брюшко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0" y="1268760"/>
            <a:ext cx="9144000" cy="5040560"/>
          </a:xfrm>
          <a:prstGeom prst="roundRect">
            <a:avLst/>
          </a:prstGeom>
          <a:noFill/>
          <a:ln w="9525">
            <a:noFill/>
            <a:round/>
            <a:headEnd/>
            <a:tailEnd/>
          </a:ln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1115616" y="260648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ТИПЫ ЧЕШУИ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0" y="1772816"/>
            <a:ext cx="9144000" cy="4787974"/>
          </a:xfrm>
          <a:prstGeom prst="round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971600" y="260648"/>
            <a:ext cx="7272808" cy="14465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 </a:t>
            </a:r>
          </a:p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КОСТИСТЫЕ РЫБЫ</a:t>
            </a:r>
            <a:endParaRPr lang="ru-RU" sz="4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0" y="1916832"/>
            <a:ext cx="9144000" cy="4286596"/>
          </a:xfrm>
          <a:prstGeom prst="roundRect">
            <a:avLst/>
          </a:prstGeom>
          <a:noFill/>
          <a:ln w="9525">
            <a:noFill/>
            <a:round/>
            <a:headEnd/>
            <a:tailEnd/>
          </a:ln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251520" y="548680"/>
            <a:ext cx="8640960" cy="7694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 КОСТИСТЫЕ РЫБЫ</a:t>
            </a:r>
            <a:endParaRPr lang="ru-RU" sz="4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y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2.Зарисовать внешний вид хрящевой рыбы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Указать: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плавники (определить форму хвостового плавника)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глаза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боковую линию (определить ее необходимость) 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жаберные щели (указать их количество) 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рострум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ноздри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брызгальца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рот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чешую (указать ее тип)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3.Найти различия во внешнем строении между классами рыб</a:t>
            </a:r>
          </a:p>
          <a:p>
            <a:pPr algn="ctr"/>
            <a:endParaRPr lang="ru-RU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7000"/>
            <a:lum/>
          </a:blip>
          <a:srcRect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 cstate="print">
            <a:lum bright="-30000" contrast="30000"/>
          </a:blip>
          <a:srcRect b="58417"/>
          <a:stretch>
            <a:fillRect/>
          </a:stretch>
        </p:blipFill>
        <p:spPr bwMode="auto">
          <a:xfrm>
            <a:off x="0" y="1340768"/>
            <a:ext cx="9144000" cy="2951427"/>
          </a:xfrm>
          <a:prstGeom prst="roundRect">
            <a:avLst/>
          </a:prstGeom>
          <a:noFill/>
          <a:ln w="9525">
            <a:noFill/>
            <a:round/>
            <a:headEnd/>
            <a:tailEnd/>
          </a:ln>
          <a:effectLst>
            <a:reflection blurRad="6350" stA="50000" endA="300" endPos="90000" dist="50800" dir="5400000" sy="-100000" algn="bl" rotWithShape="0"/>
            <a:softEdge rad="317500"/>
          </a:effectLst>
        </p:spPr>
      </p:pic>
      <p:sp>
        <p:nvSpPr>
          <p:cNvPr id="3" name="TextBox 2"/>
          <p:cNvSpPr txBox="1"/>
          <p:nvPr/>
        </p:nvSpPr>
        <p:spPr>
          <a:xfrm>
            <a:off x="971600" y="332656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Класс Хрящевые рыбы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0" y="1268760"/>
            <a:ext cx="9144000" cy="5040560"/>
          </a:xfrm>
          <a:prstGeom prst="roundRect">
            <a:avLst/>
          </a:prstGeom>
          <a:noFill/>
          <a:ln w="9525">
            <a:noFill/>
            <a:round/>
            <a:headEnd/>
            <a:tailEnd/>
          </a:ln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1115616" y="260648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ТИПЫ ЧЕШУИ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205</Words>
  <Application>Microsoft Office PowerPoint</Application>
  <PresentationFormat>Экран (4:3)</PresentationFormat>
  <Paragraphs>51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</dc:creator>
  <cp:lastModifiedBy>а</cp:lastModifiedBy>
  <cp:revision>8</cp:revision>
  <dcterms:created xsi:type="dcterms:W3CDTF">2011-02-13T17:45:37Z</dcterms:created>
  <dcterms:modified xsi:type="dcterms:W3CDTF">2014-01-27T17:05:38Z</dcterms:modified>
</cp:coreProperties>
</file>