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9" r:id="rId7"/>
    <p:sldId id="271" r:id="rId8"/>
    <p:sldId id="263" r:id="rId9"/>
    <p:sldId id="275" r:id="rId10"/>
    <p:sldId id="265" r:id="rId11"/>
    <p:sldId id="264" r:id="rId12"/>
    <p:sldId id="266" r:id="rId13"/>
    <p:sldId id="272" r:id="rId14"/>
    <p:sldId id="273" r:id="rId15"/>
    <p:sldId id="274" r:id="rId16"/>
    <p:sldId id="267" r:id="rId17"/>
    <p:sldId id="268" r:id="rId18"/>
    <p:sldId id="270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B09D9-1C77-4DC0-B5BA-0BBA53F3B852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0C113-A13C-4F96-A447-E27FE94189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0C113-A13C-4F96-A447-E27FE94189F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9.jpe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1340768"/>
            <a:ext cx="547260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теме</a:t>
            </a:r>
            <a:r>
              <a:rPr lang="ru-RU" sz="2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ЗИМУЮЩИЕ  ПТИЦЫ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(вторая младшая группа)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Государственное бюджетное дошкольное образовательное  учреждение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детский сад № 2 комбинированного вида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Петродворцового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района г. Санкт-Петербург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429264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   </a:t>
            </a:r>
            <a:r>
              <a:rPr lang="ru-RU" sz="1600" b="1" dirty="0" smtClean="0">
                <a:latin typeface="Arial" pitchFamily="34" charset="0"/>
              </a:rPr>
              <a:t>Подготовили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        Гайдай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Е.Н.-воспитатель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 высшей кв.категории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      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Довгий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С.В.-тифлопедагог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высшейкв.категории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       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H:\DCIM\101OLYMP\SDC10696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2771800" y="2996952"/>
            <a:ext cx="3168352" cy="22711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0"/>
            <a:ext cx="4126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DCIM\101OLYMP\SDC107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3717032"/>
            <a:ext cx="3635896" cy="27269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H:\DCIM\101OLYMP\SDC107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1" y="3753036"/>
            <a:ext cx="3600400" cy="27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H:\DCIM\101OLYMP\SDC107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692696"/>
            <a:ext cx="3672408" cy="26462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H:\DCIM\101OLYMP\SDC107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620688"/>
            <a:ext cx="3528392" cy="26462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7136" y="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</a:t>
            </a:r>
          </a:p>
        </p:txBody>
      </p:sp>
      <p:pic>
        <p:nvPicPr>
          <p:cNvPr id="1026" name="Picture 2" descr="H:\DCIM\101OLYMP\SDC106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64704"/>
            <a:ext cx="3744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4" name="Picture 2" descr="H:\DCIM\101OLYMP\SDC107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764704"/>
            <a:ext cx="3744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H:\DCIM\101OLYMP\SDC107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3789040"/>
            <a:ext cx="5148064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188640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DCIM\101OLYMP\SDC106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124744"/>
            <a:ext cx="32643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H:\DCIM\101OLYMP\SDC106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070738"/>
            <a:ext cx="3336371" cy="25022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6" name="Picture 2" descr="H:\DCIM\101OLYMP\SDC107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3933056"/>
            <a:ext cx="336037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7" name="Picture 3" descr="H:\DCIM\101OLYMP\SDC107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5" y="3887670"/>
            <a:ext cx="3384375" cy="25382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392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Экспериментирование – опыт с пером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104456" cy="1728192"/>
          </a:xfrm>
          <a:prstGeom prst="cloudCallout">
            <a:avLst>
              <a:gd name="adj1" fmla="val -8098"/>
              <a:gd name="adj2" fmla="val 1057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Положите перо на ладонь и подуйте на него.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произошло?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39552" y="5434370"/>
            <a:ext cx="3276458" cy="1423630"/>
          </a:xfrm>
          <a:prstGeom prst="cloudCallout">
            <a:avLst>
              <a:gd name="adj1" fmla="val -17552"/>
              <a:gd name="adj2" fmla="val 11274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Перо летит –                          оно лёгкое.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:\DCIM\101OLYMP\SDC107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708920"/>
            <a:ext cx="3155843" cy="23668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H:\DCIM\101OLYMP\SDC107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3807928"/>
            <a:ext cx="3528392" cy="27619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H:\DCIM\101OLYMP\SDC107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40086" y="836712"/>
            <a:ext cx="3456384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536" y="260648"/>
            <a:ext cx="4500594" cy="2071702"/>
          </a:xfrm>
          <a:prstGeom prst="cloudCallout">
            <a:avLst>
              <a:gd name="adj1" fmla="val -8098"/>
              <a:gd name="adj2" fmla="val 10574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Проведите перышком по ладошке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вы чувствуете?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652120" y="1628800"/>
            <a:ext cx="3276458" cy="1423630"/>
          </a:xfrm>
          <a:prstGeom prst="cloudCallout">
            <a:avLst>
              <a:gd name="adj1" fmla="val -17552"/>
              <a:gd name="adj2" fmla="val 11274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Перо мягкое и теплое, пушистое.                      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 descr="H:\DCIM\101OLYMP\SDC107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78108" y="3058396"/>
            <a:ext cx="3947932" cy="2960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H:\DCIM\101OLYMP\SDC107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429000"/>
            <a:ext cx="3995936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0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Видеопросмотр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сюжетов о птицах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:\DCIM\101OLYMP\SDC107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573016"/>
            <a:ext cx="3600400" cy="27003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3" name="Picture 3" descr="H:\DCIM\101OLYMP\SDC107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573016"/>
            <a:ext cx="3635895" cy="27269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 descr="http://nature.sfu-kras.ru/files/nature/%D0%92%D0%BE%D1%80%D0%BE%D0%B1%D0%B5%D0%B9%2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836712"/>
            <a:ext cx="3780420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88640"/>
            <a:ext cx="1984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05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6056" y="2132856"/>
            <a:ext cx="3552395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0" name="Picture 2" descr="H:\DCIM\101OLYMP\SDC105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348547" y="1652804"/>
            <a:ext cx="5376597" cy="40324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9" descr="G:\Направление работы\ЛЕКСИЧЕСКИЕ ТЕМЫ\Птицы\Картинки\безымянный3.bmp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4839908" y="4745268"/>
            <a:ext cx="1556792" cy="2092608"/>
          </a:xfrm>
          <a:prstGeom prst="rect">
            <a:avLst/>
          </a:prstGeom>
          <a:noFill/>
        </p:spPr>
      </p:pic>
      <p:pic>
        <p:nvPicPr>
          <p:cNvPr id="7" name="Picture 11" descr="http://www.schoolpress.ru/upload/iblock/6f3/1976%20razv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88640"/>
            <a:ext cx="2018406" cy="1800200"/>
          </a:xfrm>
          <a:prstGeom prst="rect">
            <a:avLst/>
          </a:prstGeom>
          <a:noFill/>
        </p:spPr>
      </p:pic>
      <p:pic>
        <p:nvPicPr>
          <p:cNvPr id="8" name="Picture 9" descr="G:\Направление работы\ЛЕКСИЧЕСКИЕ ТЕМЫ\Птицы\Картинки\безымянный3.bmp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7341542" y="4859876"/>
            <a:ext cx="1577150" cy="2027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этап – результативный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 descr="H:\DCIM\101OLYMP\SDC107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03143" y="2329305"/>
            <a:ext cx="4536504" cy="3567543"/>
          </a:xfrm>
          <a:prstGeom prst="rect">
            <a:avLst/>
          </a:prstGeom>
          <a:noFill/>
        </p:spPr>
      </p:pic>
      <p:pic>
        <p:nvPicPr>
          <p:cNvPr id="1027" name="Picture 3" descr="H:\DCIM\101OLYMP\SDC10704.JPG"/>
          <p:cNvPicPr>
            <a:picLocks noChangeAspect="1" noChangeArrowheads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 bwMode="auto">
          <a:xfrm rot="5400000">
            <a:off x="4020200" y="2612648"/>
            <a:ext cx="4536504" cy="30008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764704"/>
            <a:ext cx="76393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систематизация методического </a:t>
            </a:r>
            <a:r>
              <a:rPr lang="ru-RU" sz="2800" dirty="0" err="1" smtClean="0"/>
              <a:t>методического</a:t>
            </a:r>
            <a:endParaRPr lang="ru-RU" sz="2800" dirty="0" smtClean="0"/>
          </a:p>
          <a:p>
            <a:r>
              <a:rPr lang="ru-RU" sz="2800" dirty="0" smtClean="0"/>
              <a:t> материала по теме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DCIM\101OLYMP\SDC107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908720"/>
            <a:ext cx="4392488" cy="21377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19" name="Picture 3" descr="H:\DCIM\101OLYMP\SDC107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191411">
            <a:off x="103890" y="670256"/>
            <a:ext cx="3088753" cy="23783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20" name="Picture 4" descr="H:\DCIM\101OLYMP\SDC107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3356992"/>
            <a:ext cx="3413552" cy="331165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21" name="Picture 5" descr="H:\DCIM\101OLYMP\SDC107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573016"/>
            <a:ext cx="3384376" cy="30024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915816" y="18864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выставка детских работ по теме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7744" y="764704"/>
            <a:ext cx="4752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СПАСИБО </a:t>
            </a:r>
            <a:br>
              <a:rPr lang="ru-RU" sz="4400" b="1" dirty="0" smtClean="0"/>
            </a:br>
            <a:r>
              <a:rPr lang="ru-RU" sz="4400" b="1" dirty="0" smtClean="0"/>
              <a:t>ЗА ВНИМАНИЕ!</a:t>
            </a:r>
            <a:endParaRPr lang="ru-RU" sz="4400" b="1" dirty="0"/>
          </a:p>
        </p:txBody>
      </p:sp>
      <p:pic>
        <p:nvPicPr>
          <p:cNvPr id="6" name="Picture 2" descr="H:\DCIM\101OLYMP\SDC10696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2483768" y="2492896"/>
            <a:ext cx="4219155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332656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познавательно-творческий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групповой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 проекта: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краткосрочный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 детей: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3,5 – 4 года.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педагоги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современных условиях проблема экологического воспитания дошкольников приобретает особую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Экологическое образование детей дошкольного возраста имеет большое значение, так как в этот период ребёнок проходит самый интенсивный духовный и интеллектуальный путь развития.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Огромную роль в экологическом образовании детей дошкольного возраста играет познавательная,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творческая деятельность.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Ведь в процессе деятельности ребенок получает и систематизирует конкретные познавательные  навыки: учится наблюдать,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сравнивать, делать первичные выводы и обобщения, словом развивать познавательные способности.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s-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188640"/>
            <a:ext cx="216024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06084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пособствовать накоплению ребенком ярких впечатлений о природе, обогащая представления детей о зимующих птицах,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встречающихся в ближайшем окружении.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Развивать кругозор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эмоциональную отзывчивость у детей в процессе общения с природой.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познавательную, продуктивную деятельность, коммуникативные навыки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Воспитывать любовь и заботливое отношение к пернатым. 4.Закреплять знаний детей о зимующих птицах в процессе творческой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46531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;</a:t>
            </a:r>
          </a:p>
          <a:p>
            <a:r>
              <a:rPr lang="ru-RU" dirty="0" smtClean="0"/>
              <a:t>·        </a:t>
            </a:r>
          </a:p>
          <a:p>
            <a:r>
              <a:rPr lang="ru-RU" dirty="0" smtClean="0"/>
              <a:t>·        </a:t>
            </a:r>
            <a:endParaRPr lang="ru-RU" dirty="0"/>
          </a:p>
        </p:txBody>
      </p:sp>
      <p:pic>
        <p:nvPicPr>
          <p:cNvPr id="5" name="Рисунок 4" descr="bb30040840bcf6671afe2df60f23c7c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-675456"/>
            <a:ext cx="3633936" cy="3605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     </a:t>
            </a:r>
            <a:r>
              <a:rPr lang="ru-RU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этап подготовительный: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-подбор дидактического материала, наглядных пособий (книги, картины, настольные игры).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-подбор художественной литературы: стихов, загадок, рассказов по теме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-составление комплексно-тематического планирования на неделю по теме: «Зимующие птицы»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-подготовка информации в родительском уголке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50100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этап  практический: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-включение в воспитательно-образовательный процесс методов и приёмов направленных на обогащение знаний дошкольников о зимующих птицах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919008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этап итоговый: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-оформление результата проекта в виде презентации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-выставка детских работ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-систематизация материала и создание папки по лексической теме «Зимующие птицы»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311245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 подготовительный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Предметно-развивающее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пространство по теме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:\DCIM\101OLYMP\SDC106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2517" y="2960949"/>
            <a:ext cx="3960441" cy="3024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5" name="Picture 3" descr="H:\DCIM\101OLYMP\SDC106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28558" y="808146"/>
            <a:ext cx="3803915" cy="2852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8436" name="Picture 4" descr="H:\DCIM\101OLYMP\SDC106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4437112"/>
            <a:ext cx="4644008" cy="22308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0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этап - практический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4868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:\DCIM\101OLYMP\SDC107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3501008"/>
            <a:ext cx="4032448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H:\DCIM\101OLYMP\SDC107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429000"/>
            <a:ext cx="4091947" cy="3068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http://files.web2edu.ru/40f99cd1-2010-4836-b2e4-23c81161846d/ffeb95ba-e796-446a-ac90-771346be5413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3203848" y="1268760"/>
            <a:ext cx="2736304" cy="19880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508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:\DCIM\101OLYMP\SDC106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0165" y="1190404"/>
            <a:ext cx="2739774" cy="23204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5" descr="H:\DCIM\101OLYMP\SDC106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224314" y="4125012"/>
            <a:ext cx="2904746" cy="22328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H:\DCIM\101OLYMP\SDC106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145175" y="2623577"/>
            <a:ext cx="2880321" cy="21869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6" descr="H:\DCIM\101OLYMP\SDC107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568550">
            <a:off x="6208881" y="1287610"/>
            <a:ext cx="2376264" cy="17919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H:\DCIM\101OLYMP\SDC107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093755">
            <a:off x="420582" y="4351812"/>
            <a:ext cx="2521057" cy="18412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8640"/>
            <a:ext cx="8707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Рассматривание и беседы по сюжетным картинам </a:t>
            </a:r>
          </a:p>
        </p:txBody>
      </p:sp>
      <p:pic>
        <p:nvPicPr>
          <p:cNvPr id="7170" name="Picture 2" descr="H:\DCIM\101OLYMP\SDC107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861048"/>
            <a:ext cx="3672407" cy="2754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1" name="Picture 3" descr="H:\DCIM\101OLYMP\SDC10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861048"/>
            <a:ext cx="3707904" cy="27809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2" name="Picture 4" descr="H:\DCIM\101OLYMP\SDC107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980728"/>
            <a:ext cx="3718516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9" descr="G:\Направление работы\ЛЕКСИЧЕСКИЕ ТЕМЫ\Птицы\Картинки\безымянный3.bmp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6957548" y="1259476"/>
            <a:ext cx="1577150" cy="2027766"/>
          </a:xfrm>
          <a:prstGeom prst="rect">
            <a:avLst/>
          </a:prstGeom>
          <a:noFill/>
        </p:spPr>
      </p:pic>
      <p:pic>
        <p:nvPicPr>
          <p:cNvPr id="9" name="Picture 11" descr="http://www.schoolpress.ru/upload/iblock/6f3/1976%20razv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5536" y="1412776"/>
            <a:ext cx="1911485" cy="1704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07496" y="836712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Рассматривание моделей птиц </a:t>
            </a:r>
          </a:p>
        </p:txBody>
      </p:sp>
      <p:pic>
        <p:nvPicPr>
          <p:cNvPr id="2050" name="Picture 2" descr="H:\DCIM\101OLYMP\SDC107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4320480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H:\DCIM\101OLYMP\SDC107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2708920"/>
            <a:ext cx="5076056" cy="38070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9" descr="G:\Направление работы\ЛЕКСИЧЕСКИЕ ТЕМЫ\Птицы\Картинки\безымянный3.bmp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683064" y="3861552"/>
            <a:ext cx="208924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270</Words>
  <Application>Microsoft Office PowerPoint</Application>
  <PresentationFormat>Экран (4:3)</PresentationFormat>
  <Paragraphs>66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Sad</cp:lastModifiedBy>
  <cp:revision>25</cp:revision>
  <dcterms:created xsi:type="dcterms:W3CDTF">2014-01-20T08:58:24Z</dcterms:created>
  <dcterms:modified xsi:type="dcterms:W3CDTF">2014-01-27T11:23:44Z</dcterms:modified>
</cp:coreProperties>
</file>