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73" autoAdjust="0"/>
  </p:normalViewPr>
  <p:slideViewPr>
    <p:cSldViewPr>
      <p:cViewPr varScale="1">
        <p:scale>
          <a:sx n="127" d="100"/>
          <a:sy n="127" d="100"/>
        </p:scale>
        <p:origin x="-3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30981-31FD-40B1-9EBA-2F52233FC5CF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8A025-A0A8-463F-82C5-C72596E37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8A025-A0A8-463F-82C5-C72596E37FE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724F32-3DF2-47D8-9604-534A4ADD0DCD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EA779E-53A8-484C-9DBB-81E7892CA7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Olga\&#1056;&#1072;&#1073;&#1086;&#1095;&#1080;&#1081;%20&#1089;&#1090;&#1086;&#1083;\&#1053;&#1086;&#1089;&#1082;&#1086;&#1074;&#1072;&#1042;\cf61926af7db386bfb11a816d95a49d1-1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Olga\&#1056;&#1072;&#1073;&#1086;&#1095;&#1080;&#1081;%20&#1089;&#1090;&#1086;&#1083;\&#1053;&#1086;&#1089;&#1082;&#1086;&#1074;&#1072;&#1042;\cf61926af7db386bfb11a816d95a49d1-1.mp3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500174"/>
            <a:ext cx="8458200" cy="350046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«по подготовке к сочинению. Сочинение миниатюра.»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ОСЕНЬ»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8839199" y="714356"/>
            <a:ext cx="45719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72132" y="5643578"/>
            <a:ext cx="32861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№1905 г.Москвы</a:t>
            </a:r>
          </a:p>
          <a:p>
            <a:pPr algn="ctr"/>
            <a:r>
              <a:rPr lang="ru-RU" sz="14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ctr"/>
            <a:r>
              <a:rPr lang="ru-RU" sz="14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Носкова Валентина Андреевна</a:t>
            </a: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357298"/>
            <a:ext cx="6791245" cy="35004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571612"/>
            <a:ext cx="42862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конвертах части  примет, вы должны их  объединить 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 смыслу – о рябине, о листьях и др., (на усмотрение учителя)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Проверка текстов на экране.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8686800" cy="450059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вас осень вызвала разные настроения –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это прекрасно. Ведь каждый чувствует осень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по-своему, у каждого она своя. И большая удача 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жизни ,если  вам удастся встретить стихи, музыку,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картины, близкие  вашей  «личной» осени. Сегодня вы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услышите  музыку и стихи.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Звучит запись  стихотворения  Тютчева «Листья».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Что вы думаете и чувствуете, прослушав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стихотворение?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(Листья сами говорят, что наступила осень,  им  хочется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скорее  сорваться и полететь, у них нетерпеливое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настроение, особенно  выражено в последних строках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стихотворения)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8686800" cy="128588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Отрывок  из стихотворения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Майкова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«Листопад» читает ученица.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3000372"/>
            <a:ext cx="35004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Осенние листья по ветру кружат,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Осенние листья в тревоге вопят: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"Всё гибнет, всё гибнет! Ты черен и гол,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 лес наш родимый, конец твой пришел!"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Не слышит тревоги их царственный лес.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Под темной лазурью суровых небес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Его спеленали могучие сны,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 зреет в нем сила для новой весны.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Майков-портр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143248"/>
            <a:ext cx="1881376" cy="238148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8686800" cy="242889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Попробуйте  воспроизвести  ситуацию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Дети: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Этим листьям страшно, они не хотят улетать,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«в тревоге вопят». Настроение тревожное.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Раньше всех сбросили листву – липа, тополь, рябина,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клён, сирень  до холодов, дуб до зимы,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явление природы – листопад.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Рисунок 3" descr="ad61fa539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3929066"/>
            <a:ext cx="2405058" cy="160086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8686800" cy="478634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 помните,  у Тургенева: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шум листвы ранней 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осенью – едва слышная 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дремотная болтовня, 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поздней осенью – робкое 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                      и холодное лепетание.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вы наблюдали,  как падают листья?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Дети: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Одни  стремительно камнем, вниз, другие медленно,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покачиваясь из  стороны в сторону, третьи  то за ветку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зацепятся, то кружатся, шуршат, шумят и т.д.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repin_2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2643181"/>
            <a:ext cx="1643074" cy="212283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8686800" cy="507209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Помните, у Бунина: «Можно в этой тишине расслышать листика шуршанье», у Тургенева: «Лишь изредка звенит  стальным колокольчиком   насмешливый голос  синицы»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Каждому осень открывает свои секреты по-особому, каждый замечает в осени что-то своё. И если мы  почитаем о том, как видит и чувствует осень тот или  другой писатель, поэт, если каждый из нас расскажет о том, как он сам видит осень, то, может быть, для всех нас осень станет богаче и выразительнее.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На усмотрение учителя (составляются вопросы для закрепления)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Речевая  и орфографическая   подготовка  текста (на экране):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поздняя, солнце, дождливый, ненастный,  листва, тишина, рябина, улетели, польёт, гроздья, сегодня, наряд, золотой, хорошо, облака.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Темы на выбор (можно придумать своё название сочинения).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-О чём шепчут листья?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-Моя осень.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-За что я люблю осень?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736"/>
            <a:ext cx="7286676" cy="235745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Долгожданный момент   настал –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сейчас мы закончим наше путешествие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в осень сочинениями.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Звучит музыка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Вивальди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 пишут на черновиках, редактируют свой текст и переписывают на кленовые листочки.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(Сочинения  будут прочитаны на следующем уроке)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list_43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643314"/>
            <a:ext cx="3833816" cy="301228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736"/>
            <a:ext cx="8686800" cy="228601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(Работа в парах) – задание.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Детям на листках  даны  картинки, где они должны вырезать  нужные  и установить объективную связь между ними, последовательно выражая свои мысли, как бы выстраивая  собственные тексты.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MH9000889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3714752"/>
            <a:ext cx="2262193" cy="226219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8686800" cy="235745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Самооценка  учащихся: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Кому понравилась работа? –поднимите жёлтые листочки.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были трудности на уроке? – поднимите зелёные листочки.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оформить свой рассказ по картинкам в устной форме.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960311206988990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500438"/>
            <a:ext cx="2714644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5786" y="1720840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урока: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умение обобщать результаты наблюдений и описывать наблюдаемые объекты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обогатить словарный запас детей (подбор синонимов, образных выражений, приметы);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научить ребёнка овладеть навыками построения высказывания, последовательно выражать свои мысли, выстраивать собственные тексты сочинений,  и грамотно их записывать.</a:t>
            </a:r>
          </a:p>
        </p:txBody>
      </p:sp>
      <p:pic>
        <p:nvPicPr>
          <p:cNvPr id="3" name="Рисунок 2" descr="MH9003433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4357694"/>
            <a:ext cx="1404937" cy="1404937"/>
          </a:xfrm>
          <a:prstGeom prst="rect">
            <a:avLst/>
          </a:prstGeom>
        </p:spPr>
      </p:pic>
      <p:pic>
        <p:nvPicPr>
          <p:cNvPr id="4" name="Рисунок 3" descr="MH9003433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429132"/>
            <a:ext cx="1357322" cy="1357322"/>
          </a:xfrm>
          <a:prstGeom prst="rect">
            <a:avLst/>
          </a:prstGeom>
        </p:spPr>
      </p:pic>
      <p:pic>
        <p:nvPicPr>
          <p:cNvPr id="5" name="Рисунок 4" descr="MH90034335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4786322"/>
            <a:ext cx="1404937" cy="1404937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428736"/>
            <a:ext cx="75724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Оборудование: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выставка рисунков «Моя осень»;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таблица с цветовыми оттенками и синонимами к слову «красный»;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индивидуальные карточки  для  группы детей;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записи произведений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Вивальди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на экране иллюстрации по теме «Осенний лес».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детей: осенние листья, тетради  по развитию речи.</a:t>
            </a:r>
          </a:p>
        </p:txBody>
      </p:sp>
      <p:pic>
        <p:nvPicPr>
          <p:cNvPr id="4" name="Рисунок 3" descr="MH900442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3929066"/>
            <a:ext cx="1905003" cy="1905003"/>
          </a:xfrm>
          <a:prstGeom prst="rect">
            <a:avLst/>
          </a:prstGeom>
        </p:spPr>
      </p:pic>
      <p:pic>
        <p:nvPicPr>
          <p:cNvPr id="5" name="Рисунок 4" descr="MR9004491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4357694"/>
            <a:ext cx="1214446" cy="1214446"/>
          </a:xfrm>
          <a:prstGeom prst="rect">
            <a:avLst/>
          </a:prstGeom>
        </p:spPr>
      </p:pic>
      <p:pic>
        <p:nvPicPr>
          <p:cNvPr id="6" name="Рисунок 5" descr="258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571876"/>
            <a:ext cx="2093419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20038869_207811-1600x12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2714620"/>
            <a:ext cx="5857916" cy="38877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142984"/>
            <a:ext cx="6858048" cy="435771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  УРОКА.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Организационный  момент.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2.Тема урока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Звучит музыка 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Вивальди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Октябрь уж наступил-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Уж роща </a:t>
            </a:r>
            <a:r>
              <a:rPr lang="ru-RU" sz="1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отряхает</a:t>
            </a: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Последние листы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С нагих своих ветвей,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Дохнул осенний хлад,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Дорога промерзает,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Журча, ещё бежит за лестницу ручей,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Но пруд уже застыл…….</a:t>
            </a:r>
            <a:br>
              <a:rPr lang="ru-RU" sz="1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f61926af7db386bfb11a816d95a49d1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929190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8686800" cy="250033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экране текст: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Октябрь. На пороге ноябрь. Поздняя осень. С каждым днём становится всё холоднее. Вот уже и мороз сковал землю. Луга поседели от  инея. Лужи затянулись льдинками. Тихо в осеннем лесу. Лишь встревоженный  ветерок нарушит лесной покой, зашуршат листья, закружит в воздухе осенний  карнавал. Листопадный дождь продолжается. И совсем скоро деревья сбросят  последнюю листву.</a:t>
            </a:r>
            <a:br>
              <a:rPr lang="ru-RU" sz="1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5768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5" y="4143380"/>
            <a:ext cx="2102469" cy="1469100"/>
          </a:xfrm>
          <a:prstGeom prst="rect">
            <a:avLst/>
          </a:prstGeom>
        </p:spPr>
      </p:pic>
      <p:pic>
        <p:nvPicPr>
          <p:cNvPr id="4" name="Рисунок 3" descr="pozdnyaya-osen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4214818"/>
            <a:ext cx="1471602" cy="1471602"/>
          </a:xfrm>
          <a:prstGeom prst="rect">
            <a:avLst/>
          </a:prstGeom>
        </p:spPr>
      </p:pic>
      <p:pic>
        <p:nvPicPr>
          <p:cNvPr id="5" name="Рисунок 4" descr="1320038869_207811-1600x12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4143380"/>
            <a:ext cx="2046793" cy="1533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357298"/>
            <a:ext cx="8686800" cy="192882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Встретились ли, вам, трудные слова  и выражения? (Беседа с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детьми)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Сегодня  вы принесли  самые красивые листья. Положите на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ладонь лист, поздоровайтесь с осенью. На что похож лист?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С чем можно сравнить? Какие цвета разглядели?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Ответы детей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(на оранжевую звезду, на бант, на мышь и др., цвета  – красный, зелёный, бронзовый и т.д.)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6a00d8341c858253ef00e54f2555dd8834-640w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5304" y="3615322"/>
            <a:ext cx="1896197" cy="2523683"/>
          </a:xfrm>
          <a:prstGeom prst="rect">
            <a:avLst/>
          </a:prstGeom>
        </p:spPr>
      </p:pic>
      <p:pic>
        <p:nvPicPr>
          <p:cNvPr id="4" name="Рисунок 3" descr="7960311206988990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3786190"/>
            <a:ext cx="2031992" cy="2031992"/>
          </a:xfrm>
          <a:prstGeom prst="rect">
            <a:avLst/>
          </a:prstGeom>
        </p:spPr>
      </p:pic>
      <p:pic>
        <p:nvPicPr>
          <p:cNvPr id="5" name="Рисунок 4" descr="0_72659_148ad684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714752"/>
            <a:ext cx="2571768" cy="24881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9926815jx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571744"/>
            <a:ext cx="6715172" cy="38730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8686800" cy="135732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(движения с осенними листьями  под музыку Вивальди)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(Иллюстрации   на экране)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3" name="cf61926af7db386bfb11a816d95a49d1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28574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14422"/>
            <a:ext cx="8686800" cy="250033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Рядом с клёном приютилась осенняя красавица- рябина.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Научное название рябины означает «ловящая птиц».Обоснуйте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свои представления о рябине (ягоды рябины самые заметные,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они похожи на бусы, серьги, красные яблочки , ягоды- корм для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птиц и др.)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Мы говорим «рябина красная», «калина красная».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А какими близкими по смыслу словами можно заменить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слово  «красный»?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Дети: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алый, багряный, коралловый, румяный, рубиновый и др.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539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4286256"/>
            <a:ext cx="2457589" cy="1643074"/>
          </a:xfrm>
          <a:prstGeom prst="rect">
            <a:avLst/>
          </a:prstGeom>
        </p:spPr>
      </p:pic>
      <p:pic>
        <p:nvPicPr>
          <p:cNvPr id="4" name="Рисунок 3" descr="1355767215_jarzebin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7" y="3857628"/>
            <a:ext cx="3437617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jabinn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14422"/>
            <a:ext cx="8286807" cy="5371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285860"/>
            <a:ext cx="8686800" cy="41434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в группах.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 не заметили, много ли рябины в этом  году? С рябиной связаны  приметы, вот одна из них: «В лесу много рябины – осень будет дождливая, а мало – сухая».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Каждая группа получает задание.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перейти к выполнению задания, давайте вспомним  «Правила обсуждения»: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-не говорить всем сразу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-всем  смотреть на говорящего(учителя или ученика)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-реагировать на каждую  реплику говорящего(согласен, не согласен, не понял)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-возражая или соглашаясь с другим, обращаться лично: «Саша, ты не сказал, что…..»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</TotalTime>
  <Words>150</Words>
  <Application>Microsoft Office PowerPoint</Application>
  <PresentationFormat>Экран (4:3)</PresentationFormat>
  <Paragraphs>24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Тема «по подготовке к сочинению. Сочинение миниатюра.»   «МОЯ ОСЕНЬ»</vt:lpstr>
      <vt:lpstr>Слайд 2</vt:lpstr>
      <vt:lpstr>Слайд 3</vt:lpstr>
      <vt:lpstr>ХОД   УРОКА. 1. Организационный  момент. 2.Тема урока Звучит музыка Вивальди.  Учитель:    Октябрь уж наступил-                          Уж роща отряхает                          Последние листы                          С нагих своих ветвей,                          Дохнул осенний хлад,                          Дорога промерзает,                          Журча, ещё бежит за лестницу ручей,                          Но пруд уже застыл……. </vt:lpstr>
      <vt:lpstr>На экране текст: Октябрь. На пороге ноябрь. Поздняя осень. С каждым днём становится всё холоднее. Вот уже и мороз сковал землю. Луга поседели от  инея. Лужи затянулись льдинками. Тихо в осеннем лесу. Лишь встревоженный  ветерок нарушит лесной покой, зашуршат листья, закружит в воздухе осенний  карнавал. Листопадный дождь продолжается. И совсем скоро деревья сбросят  последнюю листву. </vt:lpstr>
      <vt:lpstr>Учитель:  Встретились ли, вам, трудные слова  и выражения? (Беседа с                        детьми) Учитель: Сегодня  вы принесли  самые красивые листья. Положите на                         ладонь лист, поздоровайтесь с осенью. На что похож лист?                         С чем можно сравнить? Какие цвета разглядели? Ответы детей(на оранжевую звезду, на бант, на мышь и др., цвета  – красный, зелёный, бронзовый и т.д.) </vt:lpstr>
      <vt:lpstr>Физкультминутка  (движения с осенними листьями  под музыку Вивальди) (Иллюстрации   на экране) </vt:lpstr>
      <vt:lpstr>Учитель: Рядом с клёном приютилась осенняя красавица- рябина.                        Научное название рябины означает «ловящая птиц».Обоснуйте                       свои представления о рябине (ягоды рябины самые заметные,                        они похожи на бусы, серьги, красные яблочки , ягоды- корм для                       птиц и др.) Учитель: Мы говорим «рябина красная», «калина красная».                        А какими близкими по смыслу словами можно заменить                         слово  «красный»? Дети:          алый, багряный, коралловый, румяный, рубиновый и др. </vt:lpstr>
      <vt:lpstr>Работа в группах. Учитель: Вы не заметили, много ли рябины в этом  году? С рябиной связаны  приметы, вот одна из них: «В лесу много рябины – осень будет дождливая, а мало – сухая». Каждая группа получает задание. Чтобы перейти к выполнению задания, давайте вспомним  «Правила обсуждения»: -не говорить всем сразу -всем  смотреть на говорящего(учителя или ученика) -реагировать на каждую  реплику говорящего(согласен, не согласен, не понял) -возражая или соглашаясь с другим, обращаться лично: «Саша, ты не сказал, что…..» </vt:lpstr>
      <vt:lpstr>Задание:  В конвертах части  примет, вы должны их  объединить  по смыслу – о рябине, о листьях и др., (на усмотрение учителя) Проверка текстов на экране. </vt:lpstr>
      <vt:lpstr>Учитель: У вас осень вызвала разные настроения –                         это прекрасно. Ведь каждый чувствует осень                         по-своему, у каждого она своя. И большая удача в                        жизни ,если  вам удастся встретить стихи, музыку,                        картины, близкие  вашей  «личной» осени. Сегодня вы                        услышите  музыку и стихи.  Звучит запись  стихотворения  Тютчева «Листья».  Учитель: Что вы думаете и чувствуете, прослушав                       стихотворение? Дети: (Листья сами говорят, что наступила осень,  им  хочется               скорее  сорваться и полететь, у них нетерпеливое               настроение, особенно  выражено в последних строках               стихотворения) </vt:lpstr>
      <vt:lpstr>Отрывок  из стихотворения  Майкова  «Листопад» читает ученица. </vt:lpstr>
      <vt:lpstr>Учитель: Попробуйте  воспроизвести  ситуацию  Дети:          Этим листьям страшно, они не хотят улетать,                        «в тревоге вопят». Настроение тревожное.                       Раньше всех сбросили листву – липа, тополь, рябина,                       клён, сирень  до холодов, дуб до зимы,                        явление природы – листопад. </vt:lpstr>
      <vt:lpstr>Учитель: А помните,  у Тургенева:                          шум листвы ранней                         осенью – едва слышная                         дремотная болтовня,                         поздней осенью – робкое                         и холодное лепетание.                           А вы наблюдали,  как падают листья?     Дети:           Одни  стремительно камнем, вниз, другие медленно,                         покачиваясь из  стороны в сторону, третьи  то за ветку                         зацепятся, то кружатся, шуршат, шумят и т.д. </vt:lpstr>
      <vt:lpstr>Учитель: Помните, у Бунина: «Можно в этой тишине расслышать листика шуршанье», у Тургенева: «Лишь изредка звенит  стальным колокольчиком   насмешливый голос  синицы» Каждому осень открывает свои секреты по-особому, каждый замечает в осени что-то своё. И если мы  почитаем о том, как видит и чувствует осень тот или  другой писатель, поэт, если каждый из нас расскажет о том, как он сам видит осень, то, может быть, для всех нас осень станет богаче и выразительнее.  На усмотрение учителя (составляются вопросы для закрепления) Речевая  и орфографическая   подготовка  текста (на экране): поздняя, солнце, дождливый, ненастный,  листва, тишина, рябина, улетели, польёт, гроздья, сегодня, наряд, золотой, хорошо, облака. Темы на выбор (можно придумать своё название сочинения). -О чём шепчут листья? -Моя осень. -За что я люблю осень? </vt:lpstr>
      <vt:lpstr>Учитель: Долгожданный момент   настал –                        сейчас мы закончим наше путешествие                        в осень сочинениями.  Звучит музыка Вивальди.  Дети пишут на черновиках, редактируют свой текст и переписывают на кленовые листочки.   (Сочинения  будут прочитаны на следующем уроке) </vt:lpstr>
      <vt:lpstr>(Работа в парах) – задание. Детям на листках  даны  картинки, где они должны вырезать  нужные  и установить объективную связь между ними, последовательно выражая свои мысли, как бы выстраивая  собственные тексты. </vt:lpstr>
      <vt:lpstr>Самооценка  учащихся: Кому понравилась работа? –поднимите жёлтые листочки. Какие были трудности на уроке? – поднимите зелёные листочки.  Домашнее задание: оформить свой рассказ по картинкам в устной форме. </vt:lpstr>
    </vt:vector>
  </TitlesOfParts>
  <Company>BEST_XP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</dc:creator>
  <cp:lastModifiedBy>Dmitry</cp:lastModifiedBy>
  <cp:revision>84</cp:revision>
  <dcterms:created xsi:type="dcterms:W3CDTF">2013-10-31T12:04:25Z</dcterms:created>
  <dcterms:modified xsi:type="dcterms:W3CDTF">2014-01-27T17:53:31Z</dcterms:modified>
</cp:coreProperties>
</file>