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9"/>
  </p:notesMasterIdLst>
  <p:sldIdLst>
    <p:sldId id="274" r:id="rId2"/>
    <p:sldId id="273" r:id="rId3"/>
    <p:sldId id="276" r:id="rId4"/>
    <p:sldId id="277" r:id="rId5"/>
    <p:sldId id="278" r:id="rId6"/>
    <p:sldId id="279" r:id="rId7"/>
    <p:sldId id="282" r:id="rId8"/>
    <p:sldId id="283" r:id="rId9"/>
    <p:sldId id="293" r:id="rId10"/>
    <p:sldId id="294" r:id="rId11"/>
    <p:sldId id="295" r:id="rId12"/>
    <p:sldId id="284" r:id="rId13"/>
    <p:sldId id="285" r:id="rId14"/>
    <p:sldId id="286" r:id="rId15"/>
    <p:sldId id="287" r:id="rId16"/>
    <p:sldId id="288" r:id="rId17"/>
    <p:sldId id="289" r:id="rId18"/>
    <p:sldId id="291" r:id="rId19"/>
    <p:sldId id="290" r:id="rId20"/>
    <p:sldId id="297" r:id="rId21"/>
    <p:sldId id="256" r:id="rId22"/>
    <p:sldId id="265" r:id="rId23"/>
    <p:sldId id="271" r:id="rId24"/>
    <p:sldId id="299" r:id="rId25"/>
    <p:sldId id="304" r:id="rId26"/>
    <p:sldId id="317" r:id="rId27"/>
    <p:sldId id="319" r:id="rId28"/>
  </p:sldIdLst>
  <p:sldSz cx="9144000" cy="6858000" type="screen4x3"/>
  <p:notesSz cx="6858000" cy="9144000"/>
  <p:custShowLst>
    <p:custShow name="Произвольный показ 1" id="0">
      <p:sldLst>
        <p:sld r:id="rId22"/>
        <p:sld r:id="rId23"/>
        <p:sld r:id="rId24"/>
      </p:sldLst>
    </p:custShow>
  </p:custShowLst>
  <p:photoAlbum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68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17" autoAdjust="0"/>
    <p:restoredTop sz="85076" autoAdjust="0"/>
  </p:normalViewPr>
  <p:slideViewPr>
    <p:cSldViewPr>
      <p:cViewPr varScale="1">
        <p:scale>
          <a:sx n="96" d="100"/>
          <a:sy n="96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C08DB57-BA0D-41E5-BD8C-58F84554F48F}" type="datetimeFigureOut">
              <a:rPr lang="ru-RU"/>
              <a:pPr>
                <a:defRPr/>
              </a:pPr>
              <a:t>27.01.2014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3E49BBC-3E3F-4C2E-9841-190097E2D2F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A615F6-68CC-465E-9909-792170FAD15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22F10-72F4-4B43-9942-4DB616498D9F}" type="datetimeFigureOut">
              <a:rPr lang="ru-RU"/>
              <a:pPr>
                <a:defRPr/>
              </a:pPr>
              <a:t>27.01.2014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82C94-8CFB-45FD-A209-D16F25DDD0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05411-2AF6-4EAB-983D-BD88D4EA4141}" type="datetimeFigureOut">
              <a:rPr lang="ru-RU"/>
              <a:pPr>
                <a:defRPr/>
              </a:pPr>
              <a:t>27.01.2014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D98E0-F688-4BE3-A274-A026576FF3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2DFD2-9398-4BFC-85EB-F38DF7A2AF6E}" type="datetimeFigureOut">
              <a:rPr lang="ru-RU"/>
              <a:pPr>
                <a:defRPr/>
              </a:pPr>
              <a:t>27.01.2014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3D69E-8C67-4433-9FCA-BAE1BAC4B0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A0366-7F72-432D-AF04-3724A0083502}" type="datetimeFigureOut">
              <a:rPr lang="ru-RU"/>
              <a:pPr>
                <a:defRPr/>
              </a:pPr>
              <a:t>27.01.2014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5FF5F-86F8-4304-93D3-68F2BF1E34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D9E4D-E37F-4A43-BDFD-E83C98A0C053}" type="datetimeFigureOut">
              <a:rPr lang="ru-RU"/>
              <a:pPr>
                <a:defRPr/>
              </a:pPr>
              <a:t>27.01.2014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A158A-3CF4-4352-83F2-830ED11F18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A787A-660A-42BE-B982-C0093D9659EA}" type="datetimeFigureOut">
              <a:rPr lang="ru-RU"/>
              <a:pPr>
                <a:defRPr/>
              </a:pPr>
              <a:t>27.01.2014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BAF86-C9CA-4891-8D2A-E05CDF7DB3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135E4-4BF8-4309-BA17-38EA464C0665}" type="datetimeFigureOut">
              <a:rPr lang="ru-RU"/>
              <a:pPr>
                <a:defRPr/>
              </a:pPr>
              <a:t>27.01.2014</a:t>
            </a:fld>
            <a:endParaRPr lang="ru-RU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A64A7-3734-438F-B746-69B863A0A8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304F8-71E2-4688-AC58-781549958FEC}" type="datetimeFigureOut">
              <a:rPr lang="ru-RU"/>
              <a:pPr>
                <a:defRPr/>
              </a:pPr>
              <a:t>27.01.2014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D1B2D-C772-4FA3-869C-B0D1E971DAB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4C0F9-FC0D-4EA2-9A80-8DE8ECD6EF87}" type="datetimeFigureOut">
              <a:rPr lang="ru-RU"/>
              <a:pPr>
                <a:defRPr/>
              </a:pPr>
              <a:t>27.01.2014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A306E-E385-4E93-8DD0-06249D6B44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74AFB-D7F0-47FC-B447-D0A10A8A8103}" type="datetimeFigureOut">
              <a:rPr lang="ru-RU"/>
              <a:pPr>
                <a:defRPr/>
              </a:pPr>
              <a:t>27.01.2014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D3857-24CB-4598-BAB1-12697F7FBD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EF127-2422-43D2-A2D6-7448C9AA6FF5}" type="datetimeFigureOut">
              <a:rPr lang="ru-RU"/>
              <a:pPr>
                <a:defRPr/>
              </a:pPr>
              <a:t>27.01.2014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BEF94-DED9-4F5A-84EE-98C45EF294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96D6F7-94B2-48D4-A275-809D111447CA}" type="datetimeFigureOut">
              <a:rPr lang="ru-RU"/>
              <a:pPr>
                <a:defRPr/>
              </a:pPr>
              <a:t>27.01.2014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A23679-6CD1-4CC0-AB26-C7AE7BDC13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7" r:id="rId1"/>
    <p:sldLayoutId id="2147483826" r:id="rId2"/>
    <p:sldLayoutId id="2147483828" r:id="rId3"/>
    <p:sldLayoutId id="2147483825" r:id="rId4"/>
    <p:sldLayoutId id="2147483824" r:id="rId5"/>
    <p:sldLayoutId id="2147483823" r:id="rId6"/>
    <p:sldLayoutId id="2147483822" r:id="rId7"/>
    <p:sldLayoutId id="2147483821" r:id="rId8"/>
    <p:sldLayoutId id="2147483820" r:id="rId9"/>
    <p:sldLayoutId id="2147483819" r:id="rId10"/>
    <p:sldLayoutId id="2147483818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88;\Music\&#1076;&#1077;&#1090;&#1089;&#1082;&#1080;&#1077;%20&#1087;&#1077;&#1089;&#1085;&#1080;\&#1076;&#1077;&#1090;&#1089;&#1082;&#1080;&#1077;)\&#1073;&#1088;&#1073;&#1072;&#1088;&#1080;&#1082;&#1080;\&#1041;&#1072;&#1088;&#1073;&#1072;&#1088;&#1080;&#1082;&#1080;%20-%20&#1041;&#1072;&#1085;&#1072;&#1085;&#1072;&#1052;&#1072;&#1084;&#1072;%20%20(audiopoisk.com).mp3" TargetMode="Externa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source=wiz&amp;img_url=http://www.pravmir.ru/wp-content/uploads/2010/01/Sem_ja_.jpg&amp;uinfo=sw-1280-sh-579-fw-1055-fh-448-pd-1&amp;p=5&amp;text=%D0%BA%D0%B0%D1%80%D1%82%D0%B8%D0%BD%D0%BA%D0%B0%20%D1%81%D0%B5%D0%BC%D1%8C%D0%B8&amp;noreask=1&amp;pos=172&amp;rpt=simage&amp;lr=2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373688"/>
            <a:ext cx="8699500" cy="1120775"/>
          </a:xfrm>
        </p:spPr>
      </p:pic>
      <p:pic>
        <p:nvPicPr>
          <p:cNvPr id="14338" name="Содержимое 3" descr="3508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549275"/>
            <a:ext cx="7207250" cy="504031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2" descr="DSCF108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620713"/>
            <a:ext cx="6624637" cy="454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 descr="DSCF108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8455025" cy="580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P105068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08050"/>
            <a:ext cx="8243887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9750" y="188913"/>
            <a:ext cx="80645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   </a:t>
            </a:r>
            <a:r>
              <a:rPr lang="ru-RU" sz="40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Вырастим картофельную семейку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3" y="5851525"/>
            <a:ext cx="8193087" cy="682625"/>
          </a:xfrm>
        </p:spPr>
      </p:pic>
      <p:pic>
        <p:nvPicPr>
          <p:cNvPr id="26626" name="Содержимое 4" descr="P1050654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2327275"/>
            <a:ext cx="4038600" cy="3071813"/>
          </a:xfrm>
        </p:spPr>
      </p:pic>
      <p:pic>
        <p:nvPicPr>
          <p:cNvPr id="26627" name="Содержимое 5" descr="P1050661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3851275" y="260350"/>
            <a:ext cx="4527550" cy="3024188"/>
          </a:xfrm>
        </p:spPr>
      </p:pic>
      <p:sp>
        <p:nvSpPr>
          <p:cNvPr id="7" name="TextBox 6"/>
          <p:cNvSpPr txBox="1"/>
          <p:nvPr/>
        </p:nvSpPr>
        <p:spPr>
          <a:xfrm>
            <a:off x="755650" y="908050"/>
            <a:ext cx="2452688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Чаепитие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3800" y="3933825"/>
            <a:ext cx="384175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64163" y="3694113"/>
            <a:ext cx="3054350" cy="7699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Встречаем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642100" y="4357688"/>
            <a:ext cx="1746250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гостей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3" descr="DSC0258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87350"/>
            <a:ext cx="72009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55650" y="5949950"/>
            <a:ext cx="7500938" cy="706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 Помогаем маме – моем посуду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" descr="P105066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333375"/>
            <a:ext cx="398938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Рисунок 2" descr="P105067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284538"/>
            <a:ext cx="4068763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3" descr="P1050659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403225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76825" y="3860800"/>
            <a:ext cx="2271713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Идем 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магазин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2" descr="P105066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404813"/>
            <a:ext cx="4535487" cy="344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Рисунок 3" descr="P105066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04813"/>
            <a:ext cx="3952875" cy="581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716463" y="4365625"/>
            <a:ext cx="3255962" cy="13223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Безопасность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  на кухне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" descr="IMG_1050 (2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4752975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Рисунок 2" descr="IMG_105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3688" y="3500438"/>
            <a:ext cx="4716462" cy="314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508625" y="765175"/>
            <a:ext cx="1731963" cy="1754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Рисуем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портрет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088" y="4724400"/>
            <a:ext cx="2087562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МАМЫ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2" descr="DSCF120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549275"/>
            <a:ext cx="84963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 descr="IMG_1040 (2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213100"/>
            <a:ext cx="49688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Рисунок 2" descr="IMG_1047 (2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333375"/>
            <a:ext cx="486092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Рисунок 4" descr="IMG_104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644900"/>
            <a:ext cx="4284663" cy="285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1188" y="908050"/>
            <a:ext cx="2781300" cy="1816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Изготовление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 талисмана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    семьи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«Божья коровка»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0525" y="1931988"/>
            <a:ext cx="7783513" cy="1890712"/>
          </a:xfr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3463"/>
            <a:ext cx="6400800" cy="18002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Я люблю свою семью</a:t>
            </a:r>
            <a:endParaRPr lang="ru-RU" sz="48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pic>
        <p:nvPicPr>
          <p:cNvPr id="33794" name="Содержимое 4" descr="DSCF1203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2197100"/>
            <a:ext cx="4038600" cy="3332163"/>
          </a:xfrm>
        </p:spPr>
      </p:pic>
      <p:pic>
        <p:nvPicPr>
          <p:cNvPr id="33795" name="Содержимое 6" descr="DSCF1198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702175" y="1666875"/>
            <a:ext cx="3930650" cy="439261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4338" y="1365250"/>
            <a:ext cx="8242300" cy="2054225"/>
          </a:xfr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Цель: Собрать вместе дружную семью.</a:t>
            </a:r>
            <a:endParaRPr lang="ru-RU" sz="3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4213" y="908050"/>
            <a:ext cx="62817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          </a:t>
            </a:r>
            <a:r>
              <a:rPr lang="ru-RU" sz="40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Работа с родителями: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1" descr="P1050532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374650"/>
            <a:ext cx="9144000" cy="610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1" descr="P1050539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374650"/>
            <a:ext cx="9144000" cy="610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76275" y="1931988"/>
            <a:ext cx="7785100" cy="1890712"/>
          </a:xfr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6013" y="3716338"/>
            <a:ext cx="6400800" cy="14652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Вместе мы команда</a:t>
            </a:r>
            <a:endParaRPr lang="ru-RU" sz="3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Барбарики - БананаМама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50825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118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Рисунок 1" descr="DSCF1105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850900"/>
            <a:ext cx="9144000" cy="515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492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Рисунок 1" descr="DSCF1125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850900"/>
            <a:ext cx="9144000" cy="515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761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Рисунок 1" descr="DSCF1132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471488" y="0"/>
            <a:ext cx="82010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323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850" y="476250"/>
            <a:ext cx="8661400" cy="5694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             </a:t>
            </a: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Участники проекта: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Дети средней группы №10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Воспитатели: Шаларова Татьяна Валерьевна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                    Попова Наталья Юрьевна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Помощник воспитателя: Калинина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                           Валентина Владимировна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Педагоги дополнительного образования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Родители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288" y="908050"/>
            <a:ext cx="6207125" cy="2678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Цель:</a:t>
            </a:r>
            <a:r>
              <a:rPr lang="ru-RU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Воспитывать у детей любовь 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уважение к членам семьи, прививать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детям чувство привязанности к дому 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семье.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7410" name="Picture 2" descr="http://im4-tub-ru.yandex.net/i?id=147955327-0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97462">
            <a:off x="4572000" y="3357563"/>
            <a:ext cx="3752850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2500" y="620713"/>
            <a:ext cx="1973263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Задачи: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0825" y="1628775"/>
            <a:ext cx="8569325" cy="3970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 </a:t>
            </a: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1. Выявить у детей представления о родственных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    отношениях.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2. Обобщить знания детей о профессиях их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    родителей.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3.Формировать у детей доброжелательные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   отношения к своим близким.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4. Развивать творческие способности детей 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   совместной деятельности с родителями.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5. Укреплять детско – родительские отношения.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4438" y="549275"/>
            <a:ext cx="320357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Этапы реализации: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288" y="1196975"/>
            <a:ext cx="8255000" cy="5262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Беседы: «Что такое семья», «Мама и папа»,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«Наши бабушки и дедушки», «Братья и сестры»,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рассказ о своей семье. Беседа о том, кем работают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родители.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2. Продуктивная деятельность: рисование на темы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«Моя семья», «Мой дом», «Мамин портрет». Лепка,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Аппликация «Божья коровка».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3. Вместе с родителями организовать фотовыставку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«Мой счастливый выходной».Аппликация имени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Ребенка. Рисунок «Наши дружные ладошки».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4" descr="P105067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333375"/>
            <a:ext cx="3030537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5" descr="P105067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33375"/>
            <a:ext cx="4103688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11188" y="4365625"/>
            <a:ext cx="43386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   </a:t>
            </a:r>
            <a:r>
              <a:rPr lang="ru-RU" sz="36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Рассказ о маме</a:t>
            </a:r>
            <a:endParaRPr lang="en-US" sz="3600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Как я помогаю маме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DSCF106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260350"/>
            <a:ext cx="4422775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Рисунок 2" descr="DSCF106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576638"/>
            <a:ext cx="4968875" cy="294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23850" y="765175"/>
            <a:ext cx="4103688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+mn-lt"/>
                <a:cs typeface="+mn-cs"/>
              </a:rPr>
              <a:t>   </a:t>
            </a:r>
            <a:r>
              <a:rPr lang="ru-RU" sz="40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Рассказ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Как мы вместе     </a:t>
            </a:r>
            <a:r>
              <a:rPr lang="en-US" sz="40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  </a:t>
            </a:r>
            <a:r>
              <a:rPr lang="ru-RU" sz="40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отдыхаем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313" y="404813"/>
            <a:ext cx="93218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     </a:t>
            </a:r>
            <a:r>
              <a:rPr lang="ru-RU" sz="36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Совместная работа с родителями: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</a:t>
            </a:r>
            <a:r>
              <a:rPr lang="en-US" sz="36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      </a:t>
            </a:r>
            <a:r>
              <a:rPr lang="ru-RU" sz="36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« Мой счастливый выходной »</a:t>
            </a:r>
          </a:p>
        </p:txBody>
      </p:sp>
      <p:pic>
        <p:nvPicPr>
          <p:cNvPr id="22530" name="Рисунок 2" descr="DSCF107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844675"/>
            <a:ext cx="6337300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1251</TotalTime>
  <Words>197</Words>
  <Application>Microsoft Office PowerPoint</Application>
  <PresentationFormat>Экран (4:3)</PresentationFormat>
  <Paragraphs>70</Paragraphs>
  <Slides>27</Slides>
  <Notes>1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27</vt:i4>
      </vt:variant>
      <vt:variant>
        <vt:lpstr>Произвольные показы</vt:lpstr>
      </vt:variant>
      <vt:variant>
        <vt:i4>1</vt:i4>
      </vt:variant>
    </vt:vector>
  </HeadingPairs>
  <TitlesOfParts>
    <vt:vector size="37" baseType="lpstr">
      <vt:lpstr>Arial</vt:lpstr>
      <vt:lpstr>Times New Roman</vt:lpstr>
      <vt:lpstr>Wingdings 2</vt:lpstr>
      <vt:lpstr>Wingdings</vt:lpstr>
      <vt:lpstr>Wingdings 3</vt:lpstr>
      <vt:lpstr>Calibri</vt:lpstr>
      <vt:lpstr>Book Antiqua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Произвольный показ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попова</dc:creator>
  <cp:lastModifiedBy>ww</cp:lastModifiedBy>
  <cp:revision>55</cp:revision>
  <dcterms:created xsi:type="dcterms:W3CDTF">2013-02-14T17:25:03Z</dcterms:created>
  <dcterms:modified xsi:type="dcterms:W3CDTF">2014-01-27T12:34:58Z</dcterms:modified>
</cp:coreProperties>
</file>