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64" r:id="rId2"/>
    <p:sldId id="266" r:id="rId3"/>
    <p:sldId id="256" r:id="rId4"/>
    <p:sldId id="257" r:id="rId5"/>
    <p:sldId id="258" r:id="rId6"/>
    <p:sldId id="260" r:id="rId7"/>
    <p:sldId id="261" r:id="rId8"/>
    <p:sldId id="267" r:id="rId9"/>
    <p:sldId id="269" r:id="rId10"/>
    <p:sldId id="273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7C969-96DD-4EC8-AC25-9A8650821226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8934-66CF-4EDD-8A2F-D30353BEA9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D8934-66CF-4EDD-8A2F-D30353BEA9A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Флюра\Downloads\отлич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7"/>
            <a:ext cx="7358114" cy="5375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9" descr="7028_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95" r="14795" b="17876"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8"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95" r="14795" b="17876"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3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6167" name="Picture 23" descr="d3365a70f64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86"/>
          <a:stretch>
            <a:fillRect/>
          </a:stretch>
        </p:blipFill>
        <p:spPr bwMode="auto">
          <a:xfrm>
            <a:off x="6372225" y="260350"/>
            <a:ext cx="9366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8" name="Picture 24" descr="d3365a70f64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86"/>
          <a:stretch>
            <a:fillRect/>
          </a:stretch>
        </p:blipFill>
        <p:spPr bwMode="auto">
          <a:xfrm>
            <a:off x="539750" y="4005263"/>
            <a:ext cx="93662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9" name="Picture 25" descr="d3365a70f64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15"/>
          <a:stretch>
            <a:fillRect/>
          </a:stretch>
        </p:blipFill>
        <p:spPr bwMode="auto">
          <a:xfrm>
            <a:off x="7235825" y="2781300"/>
            <a:ext cx="122396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0" name="Picture 26" descr="d3365a70f64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20" b="1892"/>
          <a:stretch>
            <a:fillRect/>
          </a:stretch>
        </p:blipFill>
        <p:spPr bwMode="auto">
          <a:xfrm>
            <a:off x="1042988" y="836613"/>
            <a:ext cx="1296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1" name="Picture 27" descr="d3365a70f64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43"/>
          <a:stretch>
            <a:fillRect/>
          </a:stretch>
        </p:blipFill>
        <p:spPr bwMode="auto">
          <a:xfrm>
            <a:off x="7524750" y="5445125"/>
            <a:ext cx="93503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6" name="01 -17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мален.ёлочке.wav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3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28 -0.17546 C 0.02865 -0.17546 0.08472 -0.10069 0.08472 -0.00879 C 0.08472 0.08311 0.02865 0.15787 -0.04028 0.15787 C -0.1092 0.15787 -0.16528 0.08311 -0.16528 -0.00879 C -0.16528 -0.10069 -0.1092 -0.17546 -0.04028 -0.17546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1713 C 0.08767 -0.11713 0.14375 -0.04236 0.14375 0.04954 C 0.14375 0.14144 0.08767 0.21621 0.01875 0.21621 C -0.05018 0.21621 -0.10625 0.14144 -0.10625 0.04954 C -0.10625 -0.04236 -0.05018 -0.11713 0.01875 -0.11713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7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Флюра\Downloads\0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6542" y="500042"/>
            <a:ext cx="8001672" cy="5655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Флюра\Downloads\03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Флюра\Downloads\01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14356"/>
            <a:ext cx="26432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Флюра\Downloads\02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500438"/>
            <a:ext cx="3571900" cy="253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57224" y="2000240"/>
            <a:ext cx="1485904" cy="13430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 rot="16200000">
            <a:off x="6229344" y="2821793"/>
            <a:ext cx="2950393" cy="140729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48" y="4572008"/>
            <a:ext cx="1343028" cy="12715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14810" y="4429132"/>
            <a:ext cx="2000264" cy="18573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 rot="14487812">
            <a:off x="2251840" y="3620672"/>
            <a:ext cx="1861098" cy="102870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929058" y="1714488"/>
            <a:ext cx="2500330" cy="102870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857232"/>
            <a:ext cx="6100778" cy="42862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Развитие зрительного восприятия формы предмета.</a:t>
            </a:r>
            <a:br>
              <a:rPr lang="ru-RU" sz="4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Геометрические фигуры.</a:t>
            </a:r>
            <a:endParaRPr lang="ru-RU" sz="40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600200"/>
            <a:ext cx="7210452" cy="240030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Цель</a:t>
            </a:r>
            <a:r>
              <a:rPr lang="ru-RU" sz="3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Формирование сенсорных эталонов плоскостных геометрических фигур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(круг, овал).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Задачи: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Познакомить учащихся с разнообразием геометрических фигур.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Выявить  различия между фигурами.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Учить видеть в реальных предметах сенсорные эталоны формы.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Способствовать целостному восприятию геометрических фигур.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Флюра\Downloads\05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143800" cy="49937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Флюра\Downloads\07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7072362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858015" y="4000503"/>
          <a:ext cx="1066785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595"/>
                <a:gridCol w="355595"/>
                <a:gridCol w="355595"/>
              </a:tblGrid>
              <a:tr h="5000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00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642917"/>
          <a:ext cx="6096000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71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3714744" y="2571744"/>
            <a:ext cx="1643074" cy="9144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d0cecccf883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71480"/>
            <a:ext cx="14573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post-69821-132897890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3" y="714356"/>
            <a:ext cx="114300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0a75682dee42 - коп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7" y="3786191"/>
            <a:ext cx="11430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ost-155566-131055028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929066"/>
            <a:ext cx="1785950" cy="1165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428603"/>
          <a:ext cx="6096000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7859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8595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859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3786182" y="2428868"/>
            <a:ext cx="1571636" cy="142876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66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642918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6f694a9ac9d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286256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929066"/>
            <a:ext cx="180022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</TotalTime>
  <Words>44</Words>
  <PresentationFormat>Экран (4:3)</PresentationFormat>
  <Paragraphs>9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      Развитие зрительного восприятия формы предмета. Геометрические фигуры.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Развитие зрительного восприятия формы предмета. Геометрические фигуры.</dc:title>
  <dc:creator>Флюра</dc:creator>
  <cp:lastModifiedBy>Флюра</cp:lastModifiedBy>
  <cp:revision>25</cp:revision>
  <dcterms:created xsi:type="dcterms:W3CDTF">2013-12-19T09:18:14Z</dcterms:created>
  <dcterms:modified xsi:type="dcterms:W3CDTF">2013-12-19T16:51:19Z</dcterms:modified>
</cp:coreProperties>
</file>