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79" r:id="rId24"/>
    <p:sldId id="282" r:id="rId25"/>
    <p:sldId id="281" r:id="rId26"/>
    <p:sldId id="28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70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B6212F-DAEA-4825-A1F0-321F651DDDDC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212F-DAEA-4825-A1F0-321F651DDDDC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212F-DAEA-4825-A1F0-321F651DDDDC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B6212F-DAEA-4825-A1F0-321F651DDDDC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B6212F-DAEA-4825-A1F0-321F651DDDDC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212F-DAEA-4825-A1F0-321F651DDDDC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212F-DAEA-4825-A1F0-321F651DDDDC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B6212F-DAEA-4825-A1F0-321F651DDDDC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212F-DAEA-4825-A1F0-321F651DDDDC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B6212F-DAEA-4825-A1F0-321F651DDDDC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B6212F-DAEA-4825-A1F0-321F651DDDDC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shade val="58000"/>
                <a:satMod val="125000"/>
              </a:schemeClr>
            </a:gs>
            <a:gs pos="40000">
              <a:schemeClr val="bg2">
                <a:tint val="90000"/>
                <a:shade val="90000"/>
                <a:satMod val="120000"/>
              </a:schemeClr>
            </a:gs>
            <a:gs pos="100000">
              <a:schemeClr val="bg2">
                <a:tint val="5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B6212F-DAEA-4825-A1F0-321F651DDDDC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692696"/>
            <a:ext cx="6172200" cy="2304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Синонимы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Конспект урока русского языка  в 5 классе в условиях реализации ФГОС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4941168"/>
            <a:ext cx="5382344" cy="13716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 учитель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русского языка и литературы МБОУ СОШ №7 г-к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Анапа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Черевик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Татьяна Николаевна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39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2288" y="5805264"/>
            <a:ext cx="5486400" cy="50405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Коттедж 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92750"/>
            <a:ext cx="7200799" cy="5243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667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2288" y="5805264"/>
            <a:ext cx="5486400" cy="50405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Вилла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0968"/>
            <a:ext cx="6912768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673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532440" cy="1916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Picture 2" descr="http://www.fds-1.ru/image/aHR0cDovL3Vyb2tpLXNoa29sYS5ydS93cC1jb250ZW50L3VwbG9hZHMvMjAxMi8wOC9hbnRvbmltX3Npbm9uaW0uanB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916832"/>
            <a:ext cx="6120680" cy="45905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3001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8208912" cy="3708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386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7467600" cy="3600400"/>
          </a:xfrm>
        </p:spPr>
        <p:txBody>
          <a:bodyPr>
            <a:normAutofit fontScale="90000"/>
          </a:bodyPr>
          <a:lstStyle/>
          <a:p>
            <a:pPr marL="21590" indent="207010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1-я кочка (1-я группа)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Бураны, вьюги и метели,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Как много с ними канители,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Как много шума, толкотни,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Как надоели мне они! –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Так проворчал мороз угрюмый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речку в лед сковал без шума.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img01.chitalnya.ru/upload2/540/96549612004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4005064"/>
            <a:ext cx="4275473" cy="27363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6272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74642"/>
          </a:xfrm>
        </p:spPr>
        <p:txBody>
          <a:bodyPr>
            <a:normAutofit/>
          </a:bodyPr>
          <a:lstStyle/>
          <a:p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2-я кочка (2-я группа)</a:t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Зябнет осинка,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Дрожит на ветру,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Стынет на солнышке,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Мерзнет в жару.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" name="Picture 2" descr="http://im4-tub-ru.yandex.net/i?id=395483267-58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124744"/>
            <a:ext cx="4392488" cy="29413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3545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484784"/>
            <a:ext cx="7467600" cy="151216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3-я кочка (3-я группа)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Дуб дождя и ветра вовсе не боится.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Кто сказал, что дубу страшно простудиться.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Ведь до поздней осени дуб стоит зеленый, 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Значит, дуб выносливый, значит, закаленный.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://im2-tub-ru.yandex.net/i?id=24447444-5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2858094"/>
            <a:ext cx="2808312" cy="37278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9404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1244327753_pic_id201979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25" y="285750"/>
            <a:ext cx="4152900" cy="587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5777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56792"/>
            <a:ext cx="8229600" cy="4569371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Перепишите синонимы в порядке усиления действия: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1. Восхищаться, хвалить, превозносить, одобрять.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Шептать, кричать, сказать, воскликнуть.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www.happy-giraffe.ru/upload/userfiles/images/2012/03/07/originnal_cd76916cb40080eedc364783320d9ec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60648"/>
            <a:ext cx="4964672" cy="33123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01584099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Синонимический ряд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4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Большой - огромный- громадный –гигантский - исполинский.</a:t>
            </a:r>
          </a:p>
          <a:p>
            <a:pPr algn="ctr">
              <a:buNone/>
            </a:pPr>
            <a:endParaRPr lang="ru-RU" sz="48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Градация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группа синонимов одной и той же части речи, где каждое слово  сильнее, выразительнее отражает смысл сказанного.</a:t>
            </a:r>
          </a:p>
          <a:p>
            <a:pPr algn="ctr">
              <a:buNone/>
            </a:pP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93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5472608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урока: 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дать понятие синонимов и их роли в речи.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обучающие: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научить различать  синонимы с разными оттенками значений; эмоциональной окраской и стилевой неоднородностью;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развивающие: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развивать умение подбирать синонимы к данному слову, использовать синонимы в речи, развивать монологическую речь учащихся;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воспитательные: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воспитывать любовь к слову, интерес к русскому языку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92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 в мяч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Приятель-друг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Противник-враг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Шагать-идти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Солдат-воин, боец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Родник-ключ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Доктор-врач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Метель-вьюга, пурга, ураган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Холод-мороз, стужа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Мокрый- сырой,  влажный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Вкусный- аппетитный, лакомый.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146" name="Picture 2" descr="http://im0-tub-ru.yandex.net/i?id=56867197-62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71568" y="2029799"/>
            <a:ext cx="2912800" cy="30553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4175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Редактирование текста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787208" cy="5349208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dirty="0" smtClean="0"/>
              <a:t>      Детям </a:t>
            </a:r>
            <a:r>
              <a:rPr lang="ru-RU" dirty="0"/>
              <a:t>предлагается  текст с повторяющимися словами. Необходимо заменить их синонимами.</a:t>
            </a:r>
            <a:r>
              <a:rPr lang="ru-RU" b="1" dirty="0"/>
              <a:t> </a:t>
            </a:r>
            <a:endParaRPr lang="ru-RU" b="1" dirty="0" smtClean="0"/>
          </a:p>
          <a:p>
            <a:pPr lvl="0">
              <a:buNone/>
            </a:pPr>
            <a:endParaRPr lang="ru-RU" dirty="0"/>
          </a:p>
          <a:p>
            <a:pPr algn="just">
              <a:buNone/>
            </a:pPr>
            <a:r>
              <a:rPr lang="ru-RU" dirty="0" smtClean="0">
                <a:solidFill>
                  <a:srgbClr val="0033CC"/>
                </a:solidFill>
              </a:rPr>
              <a:t>            Нет </a:t>
            </a:r>
            <a:r>
              <a:rPr lang="ru-RU" dirty="0">
                <a:solidFill>
                  <a:srgbClr val="0033CC"/>
                </a:solidFill>
              </a:rPr>
              <a:t>более </a:t>
            </a:r>
            <a:r>
              <a:rPr lang="ru-RU" i="1" dirty="0">
                <a:solidFill>
                  <a:srgbClr val="0033CC"/>
                </a:solidFill>
              </a:rPr>
              <a:t>робкого</a:t>
            </a:r>
            <a:r>
              <a:rPr lang="ru-RU" dirty="0">
                <a:solidFill>
                  <a:srgbClr val="0033CC"/>
                </a:solidFill>
              </a:rPr>
              <a:t> животного, чем заяц. Даже при слабом шуме он пугается и бежит. Только поздно вечером или ночью </a:t>
            </a:r>
            <a:r>
              <a:rPr lang="ru-RU" i="1" dirty="0">
                <a:solidFill>
                  <a:srgbClr val="0033CC"/>
                </a:solidFill>
              </a:rPr>
              <a:t>робкий</a:t>
            </a:r>
            <a:r>
              <a:rPr lang="ru-RU" dirty="0">
                <a:solidFill>
                  <a:srgbClr val="0033CC"/>
                </a:solidFill>
              </a:rPr>
              <a:t> зайчишка выходит из своего убежища, а с рассветом прячется в каком-нибудь укромном уголке. Много у </a:t>
            </a:r>
            <a:r>
              <a:rPr lang="ru-RU" i="1" dirty="0">
                <a:solidFill>
                  <a:srgbClr val="0033CC"/>
                </a:solidFill>
              </a:rPr>
              <a:t>робкого</a:t>
            </a:r>
            <a:r>
              <a:rPr lang="ru-RU" dirty="0">
                <a:solidFill>
                  <a:srgbClr val="0033CC"/>
                </a:solidFill>
              </a:rPr>
              <a:t> зайчика врагов. За ним охотятся и голодный волк, и хищный ястреб, и охотник. </a:t>
            </a:r>
            <a:r>
              <a:rPr lang="ru-RU" b="1" dirty="0">
                <a:solidFill>
                  <a:srgbClr val="0033CC"/>
                </a:solidFill>
              </a:rPr>
              <a:t>  </a:t>
            </a:r>
            <a:endParaRPr lang="ru-RU" b="1" dirty="0" smtClean="0">
              <a:solidFill>
                <a:srgbClr val="0033CC"/>
              </a:solidFill>
            </a:endParaRPr>
          </a:p>
          <a:p>
            <a:pPr algn="just">
              <a:buNone/>
            </a:pPr>
            <a:r>
              <a:rPr lang="ru-RU" b="1" dirty="0" smtClean="0"/>
              <a:t>                                                                                                                                                                        </a:t>
            </a:r>
            <a:r>
              <a:rPr lang="ru-RU" i="1" dirty="0"/>
              <a:t>Слова для справок: робкий</a:t>
            </a:r>
            <a:r>
              <a:rPr lang="ru-RU" i="1" dirty="0" smtClean="0"/>
              <a:t>,</a:t>
            </a:r>
          </a:p>
          <a:p>
            <a:pPr algn="just">
              <a:buNone/>
            </a:pPr>
            <a:r>
              <a:rPr lang="ru-RU" i="1" dirty="0" smtClean="0"/>
              <a:t> </a:t>
            </a:r>
            <a:r>
              <a:rPr lang="ru-RU" i="1" dirty="0"/>
              <a:t>пугливый, трусливый, боязливый.</a:t>
            </a:r>
            <a:r>
              <a:rPr lang="ru-RU" b="1" dirty="0"/>
              <a:t> </a:t>
            </a:r>
            <a:endParaRPr lang="ru-RU" dirty="0"/>
          </a:p>
        </p:txBody>
      </p:sp>
      <p:pic>
        <p:nvPicPr>
          <p:cNvPr id="5122" name="Picture 2" descr="http://womantalks.ru/uploads/post-188745-13564311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4692748"/>
            <a:ext cx="1944216" cy="21652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7065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Спишите предложения.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Вместо точек вставьте стоящие в скобках слова в нужном падеже.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/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1) Партизаны отразили все ... противника.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Вся природа ждала ... весны.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(атака, наступление)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2) Учитель регулярно проводил ... с родителями.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Он оплатил на почте ... по телефону.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(беседа, разговор)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3) Из окна открывался красивый ... на море.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... в романах Тургенева играет важную роль.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(вид, пейзаж).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976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Соедините линиями синонимы из разных колонок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Багрянец                         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Своеобразие                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Схематизм			Высказывание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Несгибаемость              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Шаблонность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Индивидуальность               Стойкость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Текст                               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Скульптор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Абзац                                     Отступ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Ваятель                          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Пурпур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455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4722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Мини-тест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Подберите синоним к слову БОРОТЬСЯ.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состязание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сражаться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борьба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2. Какое из данных слов не является синонимом к слову АККУРАТНЫЙ?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чистоплотный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опрятный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аккуратно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Какая из данных строк является синонимическим рядом?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добрый – участливый – человеколюбие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лёгкий – воздушный – невесомый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молодость – юность - молодеть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1" y="1337769"/>
            <a:ext cx="7931224" cy="4062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Ребята продолжите предложения: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Синонимы – это … (примеры ..)</a:t>
            </a:r>
            <a:b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Синонимический ряд – это … (свои примеры).</a:t>
            </a:r>
            <a:r>
              <a:rPr lang="ru-RU" sz="2400" b="1" cap="none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br>
              <a:rPr lang="ru-RU" sz="2400" b="1" cap="none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Роль синонимов в речи…</a:t>
            </a:r>
            <a:b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28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603468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Используемая литература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Власенков А.И. Русский язык: грамматика. Текст. Стили речи: учеб. Для 10-11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общеобразоват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 учреждений/ А.И. Власенков,  Л.М. 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Рыбченкова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– М.: Просвещение, 2005.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Русский язык. 5 класс: учеб. для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общеобразоват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учреждений/ Т.А.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Ладыженская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М.Т. Баранов, Л.А.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Тростенцова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др. –М. : Просвещение, 2010.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Гольцова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Н.Г. Русский язык. 10-11 классы: учебник  для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общеобразоват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учреждений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 Н.Г.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Гольцова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И.В.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Шамнин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М.А.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Мищерина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–М.: ООО «Русское слово», 2011.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Русский язык. 6 класс: тематический дифференцированный контроль/ авт.-сост. Н.М. Божко. – Волгоград: Учитель, 2008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Шедевры русской живописи. Издательство «Белый город», 2006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Интернет-ресурсы: </a:t>
            </a:r>
            <a:r>
              <a:rPr lang="en-US" sz="2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images</a:t>
            </a:r>
            <a:r>
              <a:rPr lang="ru-RU" sz="2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yandex</a:t>
            </a:r>
            <a:r>
              <a:rPr lang="ru-RU" sz="2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6048672"/>
          </a:xfrm>
        </p:spPr>
        <p:txBody>
          <a:bodyPr>
            <a:normAutofit fontScale="90000"/>
          </a:bodyPr>
          <a:lstStyle/>
          <a:p>
            <a:r>
              <a:rPr lang="ru-RU" sz="27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Планируемые результаты</a:t>
            </a:r>
            <a:r>
              <a:rPr lang="ru-RU" sz="27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7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личностные: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формировать   интерес к русскому языку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27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развивать операции логического мышления: сопоставление, анализ, навыки самоконтроля, взаимоконтроля; уметь работать индивидуально и в паре, находить общие решения; излагать свое мнение и аргументировать свою точку зрения; определять цели предстоящей учебной деятельности, последовательность действий, оценивать достигнутые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результаты;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предметные</a:t>
            </a:r>
            <a:r>
              <a:rPr lang="ru-RU" sz="27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расширить понятийную базу о лексике русского языка;  с помощью практических заданий обеспечить понимание учащимися роли синонимов с различными оттенками значения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356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/>
          </a:bodyPr>
          <a:lstStyle/>
          <a:p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Лексический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диктант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лексическому значению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определить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слова и записать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их).                                                                    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слова языка (лексика).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Раздел лингвистики, изучающей лексику (лексикология).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Слова, имеющие одно лексическое значение (однозначные).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Слова, имеющие несколько лексических значений (многозначные).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Слова одинаковые по звучанию и написанию, но разные по значению (омонимы).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Слова с противоположным лексическим значением (антонимы).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532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Д.Мамин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-Сибиряк 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«Сказка про храброго зайца…»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Собрались старые зайцы,  сбежались маленькие зайчата, приплелись старые зайчихи -  все  слушают,  как  хвастается Заяц -  длинные уши,  косые глаза, короткий хвост,  -  слушают и своим собственным ушам не верят.  Не было ещё, чтобы заяц не боялся никого.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- Эй ты, косой глаз, ты и волка не боишься?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- И волка не боюсь, и лисицы, и медведя - никого не боюсь!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Это  уж  выходило совсем  забавно.  Хихикнули молодые зайчата,  прикрыв мордочки передними лапками,  засмеялись добрые старушки зайчихи,  улыбнулись даже старые зайцы,  побывавшие в  лапах у  лисы и  отведавшие волчьих зубов.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09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2288" y="5805264"/>
            <a:ext cx="5486400" cy="50405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Дом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34008"/>
            <a:ext cx="7099988" cy="5083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454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2288" y="5805264"/>
            <a:ext cx="5486400" cy="504056"/>
          </a:xfrm>
        </p:spPr>
        <p:txBody>
          <a:bodyPr/>
          <a:lstStyle/>
          <a:p>
            <a:pPr algn="ctr"/>
            <a:r>
              <a:rPr lang="ru-RU" dirty="0" smtClean="0"/>
              <a:t>Хижина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04664"/>
            <a:ext cx="6806822" cy="5099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836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2288" y="5805264"/>
            <a:ext cx="5486400" cy="50405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Курень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76807"/>
            <a:ext cx="6768752" cy="4512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514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2288" y="5805264"/>
            <a:ext cx="5486400" cy="50405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Изба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04664"/>
            <a:ext cx="6552728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499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110</TotalTime>
  <Words>243</Words>
  <Application>Microsoft Office PowerPoint</Application>
  <PresentationFormat>Экран (4:3)</PresentationFormat>
  <Paragraphs>72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Эркер</vt:lpstr>
      <vt:lpstr>    Синонимы Конспект урока русского языка  в 5 классе в условиях реализации ФГОС</vt:lpstr>
      <vt:lpstr>Цель урока:   дать понятие синонимов и их роли в речи.  Задачи:    - обучающие: научить различать  синонимы с разными оттенками значений; эмоциональной окраской и стилевой неоднородностью; - развивающие: развивать умение подбирать синонимы к данному слову, использовать синонимы в речи, развивать монологическую речь учащихся; - воспитательные:  воспитывать любовь к слову, интерес к русскому языку.</vt:lpstr>
      <vt:lpstr>Планируемые результаты:  личностные: формировать   интерес к русскому языку; метапредметные: развивать операции логического мышления: сопоставление, анализ, навыки самоконтроля, взаимоконтроля; уметь работать индивидуально и в паре, находить общие решения; излагать свое мнение и аргументировать свою точку зрения; определять цели предстоящей учебной деятельности, последовательность действий, оценивать достигнутые результаты; предметные:  расширить понятийную базу о лексике русского языка;  с помощью практических заданий обеспечить понимание учащимися роли синонимов с различными оттенками значения.</vt:lpstr>
      <vt:lpstr>Лексический диктант   (по лексическому значению определить слова и записать их).                                                                      Все слова языка (лексика).                                                                                                                           Раздел лингвистики, изучающей лексику (лексикология).                                                                                                                                      Слова, имеющие одно лексическое значение (однозначные).                                                                                                                                 Слова, имеющие несколько лексических значений (многозначные).                                                                                                                            Слова одинаковые по звучанию и написанию, но разные по значению (омонимы).                                                                                                            Слова с противоположным лексическим значением (антонимы). </vt:lpstr>
      <vt:lpstr> Д.Мамин-Сибиряк  «Сказка про храброго зайца…»  Собрались старые зайцы,  сбежались маленькие зайчата, приплелись старые зайчихи -  все  слушают,  как  хвастается Заяц -  длинные уши,  косые глаза, короткий хвост,  -  слушают и своим собственным ушам не верят.  Не было ещё, чтобы заяц не боялся никого.      - Эй ты, косой глаз, ты и волка не боишься?      - И волка не боюсь, и лисицы, и медведя - никого не боюсь!      Это  уж  выходило совсем  забавно.  Хихикнули молодые зайчата,  прикрыв мордочки передними лапками,  засмеялись добрые старушки зайчихи,  улыбнулись даже старые зайцы,  побывавшие в  лапах у  лисы и  отведавшие волчьих зубов.    </vt:lpstr>
      <vt:lpstr>Дом</vt:lpstr>
      <vt:lpstr>Хижина</vt:lpstr>
      <vt:lpstr>Курень</vt:lpstr>
      <vt:lpstr>Изба</vt:lpstr>
      <vt:lpstr>Коттедж  </vt:lpstr>
      <vt:lpstr>Вилла </vt:lpstr>
      <vt:lpstr>Презентация PowerPoint</vt:lpstr>
      <vt:lpstr>Презентация PowerPoint</vt:lpstr>
      <vt:lpstr>1-я кочка (1-я группа)  Бураны, вьюги и метели,  Как много с ними канители,   Как много шума, толкотни,   Как надоели мне они! –  Так проворчал мороз угрюмый   И речку в лед сковал без шума.</vt:lpstr>
      <vt:lpstr> 2-я кочка (2-я группа)  Зябнет осинка,  Дрожит на ветру,  Стынет на солнышке,  Мерзнет в жару.    </vt:lpstr>
      <vt:lpstr>3-я кочка (3-я группа)   Дуб дождя и ветра вовсе не боится.  Кто сказал, что дубу страшно простудиться.  Ведь до поздней осени дуб стоит зеленый,   Значит, дуб выносливый, значит, закаленный. </vt:lpstr>
      <vt:lpstr>Презентация PowerPoint</vt:lpstr>
      <vt:lpstr>Презентация PowerPoint</vt:lpstr>
      <vt:lpstr>Синонимический ряд</vt:lpstr>
      <vt:lpstr>Игра в мяч</vt:lpstr>
      <vt:lpstr>Редактирование текста</vt:lpstr>
      <vt:lpstr>Спишите предложения.  Вместо точек вставьте стоящие в скобках слова в нужном падеже.</vt:lpstr>
      <vt:lpstr>Соедините линиями синонимы из разных колонок</vt:lpstr>
      <vt:lpstr>Мини-тест   1. Подберите синоним к слову БОРОТЬСЯ. А) состязание Б) сражаться В) борьба    2. Какое из данных слов не является синонимом к слову АККУРАТНЫЙ? А) чистоплотный Б) опрятный В) аккуратно   3. Какая из данных строк является синонимическим рядом? А) добрый – участливый – человеколюбие Б) лёгкий – воздушный – невесомый В) молодость – юность - молодеть</vt:lpstr>
      <vt:lpstr>  Ребята продолжите предложения:  Синонимы – это … (примеры ..)  Синонимический ряд – это … (свои примеры).    Роль синонимов в речи…                                                                                                                                                                                                      </vt:lpstr>
      <vt:lpstr>Используемая литература: 1. Власенков А.И. Русский язык: грамматика. Текст. Стили речи: учеб. Для 10-11 кл.  общеобразоват.  учреждений/ А.И. Власенков,  Л.М.  Рыбченкова. – М.: Просвещение, 2005.   2. Русский язык. 5 класс: учеб. для общеобразоват. учреждений/ Т.А. Ладыженская, М.Т. Баранов, Л.А. Тростенцова и др. –М. : Просвещение, 2010.   3.  Гольцова Н.Г. Русский язык. 10-11 классы: учебник  для общеобразоват. учреждений / Н.Г. Гольцова, И.В. Шамнин, М.А. Мищерина. –М.: ООО «Русское слово», 2011.   4. Русский язык. 6 класс: тематический дифференцированный контроль/ авт.-сост. Н.М. Божко. – Волгоград: Учитель, 2008 5. Шедевры русской живописи. Издательство «Белый город», 2006 6. Интернет-ресурсы: images.yandex.ru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Синонимы</dc:title>
  <dc:creator>Черевик</dc:creator>
  <cp:lastModifiedBy>Черевик</cp:lastModifiedBy>
  <cp:revision>17</cp:revision>
  <dcterms:created xsi:type="dcterms:W3CDTF">2013-08-14T09:39:18Z</dcterms:created>
  <dcterms:modified xsi:type="dcterms:W3CDTF">2014-01-27T08:58:30Z</dcterms:modified>
</cp:coreProperties>
</file>