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5638800"/>
            <a:ext cx="2590800" cy="91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ученица 2 «Б» класса Пащенко Варвара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3600" y="381000"/>
            <a:ext cx="5410200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«СОЛНЦЕ» ГЛАЗАМИ ХУДОЖНИКОВ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4800" y="152400"/>
            <a:ext cx="5791200" cy="1066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ОБЩЕЕ ПОНЯТИЕ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3886200" cy="1905000"/>
          </a:xfrm>
        </p:spPr>
        <p:txBody>
          <a:bodyPr/>
          <a:lstStyle/>
          <a:p>
            <a:r>
              <a:rPr lang="ru-RU" sz="2000" b="1" dirty="0" err="1" smtClean="0"/>
              <a:t>Со́лнце</a:t>
            </a:r>
            <a:r>
              <a:rPr lang="ru-RU" sz="2000" dirty="0" smtClean="0"/>
              <a:t> единственная звезда Солнечной системы.</a:t>
            </a:r>
          </a:p>
          <a:p>
            <a:r>
              <a:rPr lang="ru-RU" sz="2000" dirty="0" smtClean="0"/>
              <a:t>Удалённость Солнца от Земли, 149 миллионов 600 тысяч километров.</a:t>
            </a:r>
          </a:p>
          <a:p>
            <a:endParaRPr lang="ru-RU" dirty="0"/>
          </a:p>
        </p:txBody>
      </p:sp>
      <p:pic>
        <p:nvPicPr>
          <p:cNvPr id="1026" name="Picture 2" descr="C:\Users\Пётр Пащенко\Desktop\презентация\628px-The_Sun_by_the_Atmospheric_Imaging_Assembly_of_NASA's_Solar_Dynamics_Observatory_-_20100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36576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ётр Пащенко\Desktop\презентация\Невад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1534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914400" y="5334000"/>
            <a:ext cx="64008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ПЕРВОБЫТНЫЙ РИСУНОК СОЛНЦА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ётр Пащенко\Desktop\презентация\47594a0b-0a4f-f804-ffe2-4e36f52a51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2743200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381000" y="4419600"/>
            <a:ext cx="3581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Средневековая иллюстрация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5" name="Picture 3" descr="C:\Users\Пётр Пащенко\Desktop\презентация\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57200"/>
            <a:ext cx="26670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4343400" y="4343400"/>
            <a:ext cx="38862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Изображение солнца в Древнем Египте являло собой крыло птицы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ётр Пащенко\Desktop\презентация\artlib_gallery-322382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36576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3" name="Прямоугольник 2"/>
          <p:cNvSpPr/>
          <p:nvPr/>
        </p:nvSpPr>
        <p:spPr>
          <a:xfrm>
            <a:off x="381000" y="5257800"/>
            <a:ext cx="82734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СОЛНЦЕ В РАБОТЕ СОВРЕМЕННЫХ АВТОРОВ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9" name="Picture 3" descr="C:\Users\Пётр Пащенко\Desktop\презентация\1249635320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685800"/>
            <a:ext cx="440055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2400"/>
            <a:ext cx="80010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НАРИСОВАТЬ СОЛНЦЕ САМОМУ?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122" name="Picture 2" descr="C:\Users\Пётр Пащенко\Desktop\презентация\76e7ed0bc78e17c4e291cf563ec84d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39624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Users\Пётр Пащенко\Desktop\презентация\4a968097f35f73db32e5ade520a691c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295400"/>
            <a:ext cx="3505200" cy="2133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Пётр Пащенко\Desktop\презентация\c4b38c8c2e7fa7c6cc5be7497741663b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581400"/>
            <a:ext cx="4403725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-381000"/>
            <a:ext cx="6400800" cy="6553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Требуемая информация: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Автор: Пащенко Варвара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Адрес школы: 672573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Забайкальский край,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Читинский район,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пгт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Новокручининский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ул. Фабричная, 1б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Юнжакова</a:t>
            </a:r>
            <a:r>
              <a:rPr lang="ru-RU" dirty="0" smtClean="0">
                <a:solidFill>
                  <a:schemeClr val="tx1"/>
                </a:solidFill>
              </a:rPr>
              <a:t> Татьяна Геннадьевна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6858000"/>
            <a:ext cx="3352800" cy="3048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45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ОБЩЕЕ ПОНЯТИЕ</vt:lpstr>
      <vt:lpstr>Слайд 3</vt:lpstr>
      <vt:lpstr>Слайд 4</vt:lpstr>
      <vt:lpstr>Слайд 5</vt:lpstr>
      <vt:lpstr>Слайд 6</vt:lpstr>
      <vt:lpstr>Требуемая информация: Автор: Пащенко Варвара Адрес школы: 672573 Забайкальский край, Читинский район, пгт. Новокручининский, ул. Фабричная, 1б учитель: Юнжакова Татьяна Геннадьевна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Пётр Пащенко</dc:creator>
  <cp:lastModifiedBy>777</cp:lastModifiedBy>
  <cp:revision>14</cp:revision>
  <dcterms:created xsi:type="dcterms:W3CDTF">2013-12-08T06:59:15Z</dcterms:created>
  <dcterms:modified xsi:type="dcterms:W3CDTF">2014-01-27T11:47:05Z</dcterms:modified>
</cp:coreProperties>
</file>