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8" r:id="rId2"/>
    <p:sldId id="259" r:id="rId3"/>
    <p:sldId id="261" r:id="rId4"/>
    <p:sldId id="256" r:id="rId5"/>
    <p:sldId id="262" r:id="rId6"/>
    <p:sldId id="258" r:id="rId7"/>
    <p:sldId id="263" r:id="rId8"/>
    <p:sldId id="264" r:id="rId9"/>
    <p:sldId id="265" r:id="rId10"/>
    <p:sldId id="271" r:id="rId11"/>
    <p:sldId id="266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1FD538-4E00-4B25-9694-FA750467DCB3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2D4D669-4B3F-4C0C-A92F-D5AC7F7B99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9643" y="3182779"/>
            <a:ext cx="41047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600" dirty="0">
                <a:solidFill>
                  <a:prstClr val="white"/>
                </a:solidFill>
              </a:rPr>
              <a:t>Примерный план </a:t>
            </a:r>
            <a:r>
              <a:rPr lang="ru-RU" sz="2600" dirty="0" err="1">
                <a:solidFill>
                  <a:prstClr val="white"/>
                </a:solidFill>
              </a:rPr>
              <a:t>сочин</a:t>
            </a:r>
            <a:endParaRPr lang="ru-RU" sz="2600" dirty="0">
              <a:solidFill>
                <a:prstClr val="white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568952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1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1. Лицо и волосы девочки .</a:t>
            </a:r>
          </a:p>
          <a:p>
            <a:pPr marL="0" indent="0" algn="ctr">
              <a:buNone/>
            </a:pPr>
            <a:r>
              <a:rPr lang="ru-RU" i="1" dirty="0" smtClean="0"/>
              <a:t>2. Фигура и одежда.</a:t>
            </a:r>
          </a:p>
          <a:p>
            <a:pPr marL="0" indent="0" algn="ctr">
              <a:buNone/>
            </a:pPr>
            <a:r>
              <a:rPr lang="ru-RU" i="1" dirty="0" smtClean="0"/>
              <a:t>3. Цвета и оттенки, предметы.</a:t>
            </a:r>
          </a:p>
          <a:p>
            <a:pPr marL="0" indent="0" algn="ctr">
              <a:buNone/>
            </a:pPr>
            <a:r>
              <a:rPr lang="ru-RU" i="1" dirty="0" smtClean="0"/>
              <a:t>4. Замысел художника.</a:t>
            </a:r>
          </a:p>
          <a:p>
            <a:pPr marL="0" indent="0">
              <a:buNone/>
            </a:pP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Этапы  описания картины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26694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36712"/>
            <a:ext cx="843528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500" i="1" u="sng" dirty="0" smtClean="0"/>
              <a:t>Лицо и волосы:  </a:t>
            </a:r>
            <a:r>
              <a:rPr lang="ru-RU" i="1" dirty="0" smtClean="0"/>
              <a:t>мечтательное выражение, задумчивый взгляд, тонкие черты   лица, увлечена чтением , светлые  волосы до плеч , аккуратная </a:t>
            </a:r>
            <a:r>
              <a:rPr lang="ru-RU" i="1" dirty="0"/>
              <a:t>причёска</a:t>
            </a:r>
            <a:r>
              <a:rPr lang="ru-RU" i="1" dirty="0" smtClean="0"/>
              <a:t> , чуть приоткрытые губы.                                           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3500" i="1" u="sng" dirty="0" smtClean="0"/>
              <a:t>Фигура и одежда: </a:t>
            </a:r>
            <a:r>
              <a:rPr lang="ru-RU" i="1" dirty="0" smtClean="0"/>
              <a:t>хрупкая фигура, поджала ноги, сидит неподвижно, лёгкие домашние тапочки , тёмно-синие брюки , светлая футболка.</a:t>
            </a:r>
          </a:p>
          <a:p>
            <a:pPr marL="0" indent="0">
              <a:buNone/>
            </a:pPr>
            <a:r>
              <a:rPr lang="ru-RU" sz="3500" i="1" u="sng" dirty="0" smtClean="0"/>
              <a:t>Цвета  и  оттенки, предметы : </a:t>
            </a:r>
            <a:r>
              <a:rPr lang="ru-RU" i="1" dirty="0" smtClean="0"/>
              <a:t>насыщенный синий цвет, янтарно -жёлтый отблеск, тёплые оттенки коричневого, необычной формы кресло, белые фигурные коньки, светлые обои.     </a:t>
            </a:r>
          </a:p>
          <a:p>
            <a:pPr marL="0" indent="0">
              <a:buNone/>
            </a:pPr>
            <a:r>
              <a:rPr lang="ru-RU" sz="3500" i="1" u="sng" dirty="0" smtClean="0"/>
              <a:t>Замысел  художника:</a:t>
            </a:r>
            <a:r>
              <a:rPr lang="ru-RU" sz="3500" i="1" dirty="0" smtClean="0"/>
              <a:t>   </a:t>
            </a:r>
            <a:r>
              <a:rPr lang="ru-RU" i="1" dirty="0" smtClean="0"/>
              <a:t>современный  подросток, разнообразные интересы, увлекающаяся натура, спокойствие и сосредоточенность , эмоции и мысли.         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2192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Словарная работа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4" name="Picture 6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7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84784"/>
            <a:ext cx="8147248" cy="4611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/>
              <a:t>1</a:t>
            </a:r>
            <a:r>
              <a:rPr lang="ru-RU" sz="2800" i="1" dirty="0" smtClean="0"/>
              <a:t>. </a:t>
            </a:r>
            <a:r>
              <a:rPr lang="ru-RU" sz="2800" i="1" dirty="0"/>
              <a:t>Представление картины.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 smtClean="0"/>
              <a:t>2.Портрет девочки: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а</a:t>
            </a:r>
            <a:r>
              <a:rPr lang="ru-RU" sz="2800" i="1" dirty="0" smtClean="0"/>
              <a:t>) Фигура</a:t>
            </a:r>
            <a:r>
              <a:rPr lang="ru-RU" sz="2800" i="1" dirty="0"/>
              <a:t>, возраст, поза.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б</a:t>
            </a:r>
            <a:r>
              <a:rPr lang="ru-RU" sz="2800" i="1" dirty="0" smtClean="0"/>
              <a:t>)</a:t>
            </a:r>
            <a:r>
              <a:rPr lang="ru-RU" sz="2800" i="1" dirty="0"/>
              <a:t> Одежда, обувь.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в</a:t>
            </a:r>
            <a:r>
              <a:rPr lang="ru-RU" sz="2800" i="1" dirty="0" smtClean="0"/>
              <a:t>) </a:t>
            </a:r>
            <a:r>
              <a:rPr lang="ru-RU" sz="2800" i="1" dirty="0"/>
              <a:t>Выражение лица, взгляд, причёска.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 smtClean="0"/>
              <a:t>3. </a:t>
            </a:r>
            <a:r>
              <a:rPr lang="ru-RU" sz="2800" i="1" dirty="0"/>
              <a:t>Детали интерьера.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 smtClean="0"/>
              <a:t>4. </a:t>
            </a:r>
            <a:r>
              <a:rPr lang="ru-RU" sz="2800" i="1" dirty="0"/>
              <a:t>Отношение художника к героине.</a:t>
            </a:r>
            <a:endParaRPr lang="ru-RU" sz="2800" dirty="0"/>
          </a:p>
          <a:p>
            <a:pPr marL="0" indent="0">
              <a:buNone/>
            </a:pPr>
            <a:endParaRPr lang="ru-RU" sz="28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22413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Примерный </a:t>
            </a:r>
            <a:r>
              <a:rPr lang="ru-RU" i="1" dirty="0">
                <a:solidFill>
                  <a:schemeClr val="tx1"/>
                </a:solidFill>
              </a:rPr>
              <a:t>план </a:t>
            </a:r>
            <a:r>
              <a:rPr lang="ru-RU" i="1" dirty="0" smtClean="0">
                <a:solidFill>
                  <a:schemeClr val="tx1"/>
                </a:solidFill>
              </a:rPr>
              <a:t>сочинения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08652"/>
            <a:ext cx="3181137" cy="4120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272999" cy="4116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67544" y="620688"/>
            <a:ext cx="4038600" cy="3854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 </a:t>
            </a:r>
            <a:r>
              <a:rPr lang="ru-RU" sz="2000" i="1" dirty="0" smtClean="0"/>
              <a:t>Валентин Серов </a:t>
            </a:r>
          </a:p>
          <a:p>
            <a:pPr marL="0" indent="0">
              <a:buNone/>
            </a:pPr>
            <a:r>
              <a:rPr lang="ru-RU" sz="2000" i="1" dirty="0" smtClean="0"/>
              <a:t>            «Девочка с персиками»</a:t>
            </a:r>
            <a:endParaRPr lang="ru-RU" sz="2000" i="1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355976" y="692696"/>
            <a:ext cx="4326632" cy="4358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 smtClean="0">
                <a:solidFill>
                  <a:schemeClr val="bg2">
                    <a:lumMod val="50000"/>
                  </a:schemeClr>
                </a:solidFill>
              </a:rPr>
              <a:t>                    </a:t>
            </a:r>
            <a:r>
              <a:rPr lang="ru-RU" sz="1800" i="1" dirty="0" smtClean="0"/>
              <a:t>Василий Тропинин   </a:t>
            </a:r>
          </a:p>
          <a:p>
            <a:pPr marL="0" indent="0">
              <a:buNone/>
            </a:pPr>
            <a:r>
              <a:rPr lang="ru-RU" sz="1800" i="1" dirty="0" smtClean="0"/>
              <a:t>                 « Девочка с куклой»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41405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496" y="692696"/>
            <a:ext cx="7488832" cy="12961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                                                                                                          </a:t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+mn-lt"/>
              </a:rPr>
            </a:b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endParaRPr lang="ru-RU" sz="16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09634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0" y="-387424"/>
            <a:ext cx="8280920" cy="15841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</a:t>
            </a:r>
            <a:r>
              <a:rPr lang="ru-RU" sz="2200" i="1" dirty="0" smtClean="0"/>
              <a:t>Илья Репин                                                               Федот  </a:t>
            </a:r>
            <a:r>
              <a:rPr lang="ru-RU" sz="2200" i="1" dirty="0" err="1" smtClean="0"/>
              <a:t>Сычков</a:t>
            </a:r>
            <a:endParaRPr lang="ru-RU" sz="2200" i="1" dirty="0" smtClean="0"/>
          </a:p>
          <a:p>
            <a:pPr marL="0" indent="0">
              <a:buNone/>
            </a:pPr>
            <a:r>
              <a:rPr lang="ru-RU" sz="2200" i="1" dirty="0" smtClean="0"/>
              <a:t>              « Стрекоза»                                                            «Девочка с цветами»</a:t>
            </a:r>
            <a:endParaRPr lang="ru-RU" sz="2200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12776"/>
            <a:ext cx="286497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200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132856"/>
            <a:ext cx="2904346" cy="3951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363272" cy="183644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Описание    картины        Валерия Хабарова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« Портрет  Милы</a:t>
            </a:r>
            <a:r>
              <a:rPr lang="ru-RU" sz="3200" b="1" i="1" dirty="0" smtClean="0">
                <a:solidFill>
                  <a:schemeClr val="tx1"/>
                </a:solidFill>
              </a:rPr>
              <a:t>».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 Проверь себя 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400" i="1" dirty="0" smtClean="0"/>
              <a:t>Губы чуть </a:t>
            </a:r>
            <a:r>
              <a:rPr lang="ru-RU" sz="2400" i="1" dirty="0" err="1" smtClean="0"/>
              <a:t>пр</a:t>
            </a:r>
            <a:r>
              <a:rPr lang="ru-RU" sz="2400" i="1" dirty="0" smtClean="0"/>
              <a:t>…открытые от уд…</a:t>
            </a:r>
            <a:r>
              <a:rPr lang="ru-RU" sz="2400" i="1" dirty="0" err="1" smtClean="0"/>
              <a:t>вления</a:t>
            </a:r>
            <a:r>
              <a:rPr lang="ru-RU" sz="2400" i="1" dirty="0" smtClean="0"/>
              <a:t> были пухлыми. Щёки покрытые веснушками  </a:t>
            </a:r>
            <a:r>
              <a:rPr lang="ru-RU" sz="2400" i="1" dirty="0" err="1" smtClean="0"/>
              <a:t>г..рели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румянц</a:t>
            </a:r>
            <a:r>
              <a:rPr lang="ru-RU" sz="2400" i="1" dirty="0" smtClean="0"/>
              <a:t>..м.  А пушистые волосы  </a:t>
            </a:r>
            <a:r>
              <a:rPr lang="ru-RU" sz="2400" i="1" dirty="0" err="1" smtClean="0"/>
              <a:t>заплетё</a:t>
            </a:r>
            <a:r>
              <a:rPr lang="ru-RU" sz="2400" i="1" dirty="0" smtClean="0"/>
              <a:t>…</a:t>
            </a:r>
            <a:r>
              <a:rPr lang="ru-RU" sz="2400" i="1" dirty="0" err="1" smtClean="0"/>
              <a:t>ые</a:t>
            </a:r>
            <a:r>
              <a:rPr lang="ru-RU" sz="2400" i="1" dirty="0" smtClean="0"/>
              <a:t> в косы отливали золотом.</a:t>
            </a:r>
            <a:endParaRPr lang="ru-RU" sz="24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2400" i="1" dirty="0" smtClean="0"/>
              <a:t>Русые волосы  </a:t>
            </a:r>
            <a:r>
              <a:rPr lang="ru-RU" sz="2400" i="1" dirty="0" err="1" smtClean="0"/>
              <a:t>закрывавш</a:t>
            </a:r>
            <a:r>
              <a:rPr lang="ru-RU" sz="2400" i="1" dirty="0" smtClean="0"/>
              <a:t>..е часть лба торчали в разные стороны. Шарф  кое(как) </a:t>
            </a:r>
            <a:r>
              <a:rPr lang="ru-RU" sz="2400" i="1" dirty="0" err="1" smtClean="0"/>
              <a:t>повяза</a:t>
            </a:r>
            <a:r>
              <a:rPr lang="ru-RU" sz="2400" i="1" dirty="0" smtClean="0"/>
              <a:t>…</a:t>
            </a:r>
            <a:r>
              <a:rPr lang="ru-RU" sz="2400" i="1" dirty="0" err="1" smtClean="0"/>
              <a:t>ый</a:t>
            </a:r>
            <a:r>
              <a:rPr lang="ru-RU" sz="2400" i="1" dirty="0" smtClean="0"/>
              <a:t> на шею искрился от снежинок </a:t>
            </a:r>
            <a:r>
              <a:rPr lang="ru-RU" sz="2400" i="1" dirty="0" err="1" smtClean="0"/>
              <a:t>налипш</a:t>
            </a:r>
            <a:r>
              <a:rPr lang="ru-RU" sz="2400" i="1" dirty="0" smtClean="0"/>
              <a:t>…х  на него.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72328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Литературный портрет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176464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i="1" dirty="0" smtClean="0"/>
              <a:t>Девочка, сидевшая у окна, читала книгу. Взгляд  её ярко-зелёных глаз казался задумчивым. Губы, </a:t>
            </a:r>
            <a:r>
              <a:rPr lang="ru-RU" sz="2400" i="1" dirty="0"/>
              <a:t>чуть </a:t>
            </a:r>
            <a:r>
              <a:rPr lang="ru-RU" sz="2400" i="1" dirty="0" smtClean="0"/>
              <a:t>приоткрытые </a:t>
            </a:r>
            <a:r>
              <a:rPr lang="ru-RU" sz="2400" i="1" dirty="0"/>
              <a:t>от </a:t>
            </a:r>
            <a:r>
              <a:rPr lang="ru-RU" sz="2400" i="1" dirty="0" smtClean="0"/>
              <a:t>удивления, </a:t>
            </a:r>
            <a:r>
              <a:rPr lang="ru-RU" sz="2400" i="1" dirty="0"/>
              <a:t>были пухлыми. </a:t>
            </a:r>
            <a:r>
              <a:rPr lang="ru-RU" sz="2400" i="1" dirty="0" smtClean="0"/>
              <a:t>Щёки, </a:t>
            </a:r>
            <a:r>
              <a:rPr lang="ru-RU" sz="2400" i="1" dirty="0"/>
              <a:t>покрытые </a:t>
            </a:r>
            <a:r>
              <a:rPr lang="ru-RU" sz="2400" i="1" dirty="0" smtClean="0"/>
              <a:t>веснушками,  горели румянцем</a:t>
            </a:r>
            <a:r>
              <a:rPr lang="ru-RU" sz="2400" i="1" dirty="0"/>
              <a:t>.  А пушистые </a:t>
            </a:r>
            <a:r>
              <a:rPr lang="ru-RU" sz="2400" i="1" dirty="0" smtClean="0"/>
              <a:t>волосы, заплетённые </a:t>
            </a:r>
            <a:r>
              <a:rPr lang="ru-RU" sz="2400" i="1" dirty="0"/>
              <a:t>в </a:t>
            </a:r>
            <a:r>
              <a:rPr lang="ru-RU" sz="2400" i="1" dirty="0" smtClean="0"/>
              <a:t>косы, </a:t>
            </a:r>
            <a:r>
              <a:rPr lang="ru-RU" sz="2400" i="1" dirty="0"/>
              <a:t>отливали золотом.</a:t>
            </a:r>
          </a:p>
          <a:p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1196752"/>
            <a:ext cx="4136136" cy="4899248"/>
          </a:xfrm>
        </p:spPr>
        <p:txBody>
          <a:bodyPr>
            <a:normAutofit lnSpcReduction="10000"/>
          </a:bodyPr>
          <a:lstStyle/>
          <a:p>
            <a:endParaRPr lang="ru-RU" sz="24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400" i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400" i="1" dirty="0" smtClean="0"/>
              <a:t>Катавшийся на коньках мальчик выглядел счастливым.  Его лицо, разгорячённое   быстрой ездой,   было ярко-розовым. Русые </a:t>
            </a:r>
            <a:r>
              <a:rPr lang="ru-RU" sz="2400" i="1" dirty="0"/>
              <a:t>волосы </a:t>
            </a:r>
            <a:r>
              <a:rPr lang="ru-RU" sz="2400" i="1" dirty="0" smtClean="0"/>
              <a:t>, закрывавшие </a:t>
            </a:r>
            <a:r>
              <a:rPr lang="ru-RU" sz="2400" i="1" dirty="0"/>
              <a:t>часть </a:t>
            </a:r>
            <a:r>
              <a:rPr lang="ru-RU" sz="2400" i="1" dirty="0" smtClean="0"/>
              <a:t>лба, </a:t>
            </a:r>
            <a:r>
              <a:rPr lang="ru-RU" sz="2400" i="1" dirty="0"/>
              <a:t>торчали в разные стороны. Шарф </a:t>
            </a:r>
            <a:r>
              <a:rPr lang="ru-RU" sz="2400" i="1" dirty="0" smtClean="0"/>
              <a:t>, кое-как  повязанный </a:t>
            </a:r>
            <a:r>
              <a:rPr lang="ru-RU" sz="2400" i="1" dirty="0"/>
              <a:t>на </a:t>
            </a:r>
            <a:r>
              <a:rPr lang="ru-RU" sz="2400" i="1" dirty="0" smtClean="0"/>
              <a:t>шею, </a:t>
            </a:r>
            <a:r>
              <a:rPr lang="ru-RU" sz="2400" i="1" dirty="0"/>
              <a:t>искрился от </a:t>
            </a:r>
            <a:r>
              <a:rPr lang="ru-RU" sz="2400" i="1" dirty="0" smtClean="0"/>
              <a:t>снежинок, налипших на </a:t>
            </a:r>
            <a:r>
              <a:rPr lang="ru-RU" sz="2400" i="1" dirty="0"/>
              <a:t>него.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2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-4594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Художник  Валерий  Хабаров и его картины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539552" y="908720"/>
            <a:ext cx="4690864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 smtClean="0"/>
              <a:t>Валерий Хабаров родился </a:t>
            </a:r>
            <a:r>
              <a:rPr lang="ru-RU" sz="1800" i="1" dirty="0"/>
              <a:t>4 августа 1944 года в с. </a:t>
            </a:r>
            <a:r>
              <a:rPr lang="ru-RU" sz="1800" i="1" dirty="0" err="1"/>
              <a:t>Заворонежском</a:t>
            </a:r>
            <a:r>
              <a:rPr lang="ru-RU" sz="1800" i="1" dirty="0"/>
              <a:t>. Мама Валеры </a:t>
            </a:r>
            <a:r>
              <a:rPr lang="ru-RU" sz="1800" i="1" dirty="0" smtClean="0"/>
              <a:t> в годы </a:t>
            </a:r>
            <a:r>
              <a:rPr lang="ru-RU" sz="1800" i="1" dirty="0"/>
              <a:t>войны ушла на фронт </a:t>
            </a:r>
            <a:r>
              <a:rPr lang="ru-RU" sz="1800" i="1" dirty="0" smtClean="0"/>
              <a:t>,его воспитанием занимались  </a:t>
            </a:r>
            <a:r>
              <a:rPr lang="ru-RU" sz="1800" i="1" dirty="0"/>
              <a:t>бабушка и дедушка. </a:t>
            </a:r>
            <a:r>
              <a:rPr lang="ru-RU" sz="1800" i="1" dirty="0" smtClean="0"/>
              <a:t>С </a:t>
            </a:r>
            <a:r>
              <a:rPr lang="ru-RU" sz="1800" i="1" dirty="0"/>
              <a:t>самых малых лет мальчик проявил тягу к рисованию. </a:t>
            </a:r>
            <a:r>
              <a:rPr lang="ru-RU" sz="1800" i="1" dirty="0" smtClean="0"/>
              <a:t>В 14 лет он поступил в </a:t>
            </a:r>
            <a:r>
              <a:rPr lang="ru-RU" sz="1800" i="1" dirty="0"/>
              <a:t>Рязанское художественное </a:t>
            </a:r>
            <a:r>
              <a:rPr lang="ru-RU" sz="1800" i="1" dirty="0" smtClean="0"/>
              <a:t>училище , а потом  в институт  им.  </a:t>
            </a:r>
            <a:r>
              <a:rPr lang="ru-RU" sz="1800" i="1" dirty="0"/>
              <a:t>В.И. Сурикова. Окончив институт в 1973 году, </a:t>
            </a:r>
            <a:r>
              <a:rPr lang="ru-RU" sz="1800" i="1" dirty="0" smtClean="0"/>
              <a:t>Валерий Хабаров </a:t>
            </a:r>
            <a:r>
              <a:rPr lang="ru-RU" sz="1800" i="1" dirty="0"/>
              <a:t>отправляется на стажировку при Академии </a:t>
            </a:r>
            <a:r>
              <a:rPr lang="ru-RU" sz="1800" i="1" dirty="0" smtClean="0"/>
              <a:t>художеств.</a:t>
            </a:r>
            <a:endParaRPr lang="ru-RU" sz="1800" i="1" dirty="0"/>
          </a:p>
          <a:p>
            <a:pPr marL="0" indent="0">
              <a:buNone/>
            </a:pPr>
            <a:r>
              <a:rPr lang="ru-RU" sz="1800" i="1" dirty="0" smtClean="0"/>
              <a:t>Он </a:t>
            </a:r>
            <a:r>
              <a:rPr lang="ru-RU" sz="1800" i="1" dirty="0"/>
              <a:t>принимал участие в международных выставках </a:t>
            </a:r>
            <a:r>
              <a:rPr lang="ru-RU" sz="1800" i="1" dirty="0" smtClean="0"/>
              <a:t>Самой </a:t>
            </a:r>
            <a:r>
              <a:rPr lang="ru-RU" sz="1800" i="1" dirty="0"/>
              <a:t>ответственной и трудной работой художника Хабарова было написание икон для Ильинской церкви города Мичуринска. </a:t>
            </a:r>
            <a:r>
              <a:rPr lang="ru-RU" sz="1800" i="1" dirty="0" smtClean="0"/>
              <a:t>В 2013 </a:t>
            </a:r>
            <a:r>
              <a:rPr lang="ru-RU" sz="1800" i="1" dirty="0"/>
              <a:t>году художнику исполнилось </a:t>
            </a:r>
            <a:r>
              <a:rPr lang="ru-RU" sz="1800" i="1" dirty="0" smtClean="0"/>
              <a:t>69 </a:t>
            </a:r>
            <a:r>
              <a:rPr lang="ru-RU" sz="1800" i="1" dirty="0"/>
              <a:t>лет. </a:t>
            </a:r>
            <a:r>
              <a:rPr lang="ru-RU" sz="1800" i="1" dirty="0" smtClean="0"/>
              <a:t>В </a:t>
            </a:r>
            <a:r>
              <a:rPr lang="ru-RU" sz="1800" i="1" dirty="0"/>
              <a:t>данный </a:t>
            </a:r>
            <a:r>
              <a:rPr lang="ru-RU" sz="1800" i="1" dirty="0" smtClean="0"/>
              <a:t>момент он  </a:t>
            </a:r>
            <a:r>
              <a:rPr lang="ru-RU" sz="1800" i="1" dirty="0"/>
              <a:t>проживает в </a:t>
            </a:r>
            <a:r>
              <a:rPr lang="ru-RU" sz="1800" i="1" dirty="0" smtClean="0"/>
              <a:t> Москве.</a:t>
            </a:r>
            <a:endParaRPr lang="ru-RU" sz="1800" i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52736"/>
            <a:ext cx="2664295" cy="3908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799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266522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     Портрет А. Карпова                           « Антиквары»    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936" y="1556792"/>
            <a:ext cx="3504364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440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24000"/>
            <a:ext cx="4392488" cy="4857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 </a:t>
            </a:r>
            <a:r>
              <a:rPr lang="ru-RU" i="1" dirty="0">
                <a:solidFill>
                  <a:schemeClr val="tx1"/>
                </a:solidFill>
              </a:rPr>
              <a:t>П</a:t>
            </a:r>
            <a:r>
              <a:rPr lang="ru-RU" i="1" dirty="0" smtClean="0">
                <a:solidFill>
                  <a:schemeClr val="tx1"/>
                </a:solidFill>
              </a:rPr>
              <a:t>ортрет Милы</a:t>
            </a:r>
            <a:r>
              <a:rPr lang="ru-RU" sz="2400" i="1" dirty="0" smtClean="0">
                <a:solidFill>
                  <a:schemeClr val="tx1"/>
                </a:solidFill>
              </a:rPr>
              <a:t>»  ( 1970  год )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7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304</TotalTime>
  <Words>407</Words>
  <Application>Microsoft Office PowerPoint</Application>
  <PresentationFormat>Экран (4:3)</PresentationFormat>
  <Paragraphs>42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Описание    картины        Валерия Хабарова  « Портрет  Милы».</vt:lpstr>
      <vt:lpstr> Проверь себя .</vt:lpstr>
      <vt:lpstr>Литературный портрет</vt:lpstr>
      <vt:lpstr> Художник  Валерий  Хабаров и его картины</vt:lpstr>
      <vt:lpstr>     Портрет А. Карпова                           « Антиквары»    </vt:lpstr>
      <vt:lpstr>« Портрет Милы»  ( 1970  год )</vt:lpstr>
      <vt:lpstr>Этапы  описания картины</vt:lpstr>
      <vt:lpstr>Словарная работа</vt:lpstr>
      <vt:lpstr>Презентация PowerPoint</vt:lpstr>
      <vt:lpstr>Примерный план сочинения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картины  В.Хабарова  « Портрет Милы»</dc:title>
  <dc:creator>DNA7 X64</dc:creator>
  <cp:lastModifiedBy>DNA7 X64</cp:lastModifiedBy>
  <cp:revision>30</cp:revision>
  <dcterms:created xsi:type="dcterms:W3CDTF">2013-10-21T12:36:56Z</dcterms:created>
  <dcterms:modified xsi:type="dcterms:W3CDTF">2013-10-22T17:36:33Z</dcterms:modified>
</cp:coreProperties>
</file>