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Наталья Юрьевна\фото старшая гр.2013\CIMG46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8064" y="3283807"/>
            <a:ext cx="3017457" cy="2263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Предметно- развивающая среда в старшей группе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852936"/>
            <a:ext cx="1894489" cy="269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50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212976"/>
            <a:ext cx="8229600" cy="125272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093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797152"/>
            <a:ext cx="6400800" cy="14732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Уголок безопасности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F:\Наталья Юрьевна\сетевое методич. взаимодействие 2013-2014\CIMG48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336" y="1925620"/>
            <a:ext cx="2851928" cy="229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00808"/>
            <a:ext cx="2160240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884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421" y="1145866"/>
            <a:ext cx="2863651" cy="21477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930540"/>
            <a:ext cx="2789535" cy="20921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789040"/>
            <a:ext cx="2978201" cy="223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787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615622"/>
            <a:ext cx="2808312" cy="374441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Супермаркет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937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аталья Юрьевна\портфолио\фото ст.гр\CIMG25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3768" y="2636912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Патриотический уголок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56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708920"/>
            <a:ext cx="2480816" cy="330775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Уголок нравственного воспитания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636912"/>
            <a:ext cx="2437494" cy="324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937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317186"/>
            <a:ext cx="3096344" cy="232225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Гендерный уголок для девочек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212976"/>
            <a:ext cx="3096344" cy="232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757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132854"/>
            <a:ext cx="2664296" cy="199822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Гендерный уголок для мальчиков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637" y="2258869"/>
            <a:ext cx="2497707" cy="18732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653136"/>
            <a:ext cx="2398837" cy="179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683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348880"/>
            <a:ext cx="3096344" cy="232225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Центр экспериментирования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501008"/>
            <a:ext cx="288032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343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E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</TotalTime>
  <Words>29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Предметно- развивающая среда в старшей группе</vt:lpstr>
      <vt:lpstr> </vt:lpstr>
      <vt:lpstr>Презентация PowerPoint</vt:lpstr>
      <vt:lpstr>Супермаркет </vt:lpstr>
      <vt:lpstr>Патриотический уголок</vt:lpstr>
      <vt:lpstr>Уголок нравственного воспитания</vt:lpstr>
      <vt:lpstr>Гендерный уголок для девочек</vt:lpstr>
      <vt:lpstr>Гендерный уголок для мальчиков</vt:lpstr>
      <vt:lpstr>Центр экспериментирования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 развивающая среда в старшей группе</dc:title>
  <cp:lastModifiedBy>User</cp:lastModifiedBy>
  <cp:revision>5</cp:revision>
  <dcterms:modified xsi:type="dcterms:W3CDTF">2014-01-27T15:33:29Z</dcterms:modified>
</cp:coreProperties>
</file>