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A9FCD-22E0-49B2-8A92-1C6703C8CD84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81615-5D0D-48A9-B554-94E19B33A2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A9FCD-22E0-49B2-8A92-1C6703C8CD84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81615-5D0D-48A9-B554-94E19B33A2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A9FCD-22E0-49B2-8A92-1C6703C8CD84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81615-5D0D-48A9-B554-94E19B33A2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A9FCD-22E0-49B2-8A92-1C6703C8CD84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81615-5D0D-48A9-B554-94E19B33A2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A9FCD-22E0-49B2-8A92-1C6703C8CD84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81615-5D0D-48A9-B554-94E19B33A2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A9FCD-22E0-49B2-8A92-1C6703C8CD84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81615-5D0D-48A9-B554-94E19B33A2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A9FCD-22E0-49B2-8A92-1C6703C8CD84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81615-5D0D-48A9-B554-94E19B33A2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A9FCD-22E0-49B2-8A92-1C6703C8CD84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81615-5D0D-48A9-B554-94E19B33A2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A9FCD-22E0-49B2-8A92-1C6703C8CD84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81615-5D0D-48A9-B554-94E19B33A2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A9FCD-22E0-49B2-8A92-1C6703C8CD84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81615-5D0D-48A9-B554-94E19B33A2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A9FCD-22E0-49B2-8A92-1C6703C8CD84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81615-5D0D-48A9-B554-94E19B33A2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A9FCD-22E0-49B2-8A92-1C6703C8CD84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481615-5D0D-48A9-B554-94E19B33A2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8069"/>
            <a:ext cx="8715436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200" i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endParaRPr lang="en-US" sz="3200" i="1" dirty="0">
              <a:latin typeface="Comic Sans MS" pitchFamily="66" charset="0"/>
            </a:endParaRPr>
          </a:p>
          <a:p>
            <a:pPr algn="ctr"/>
            <a:r>
              <a:rPr lang="ru-RU" sz="3200" i="1" dirty="0" smtClean="0">
                <a:solidFill>
                  <a:schemeClr val="tx1"/>
                </a:solidFill>
                <a:latin typeface="Comic Sans MS" pitchFamily="66" charset="0"/>
              </a:rPr>
              <a:t>Проектно – исследовательская работа</a:t>
            </a:r>
            <a:br>
              <a:rPr lang="ru-RU" sz="3200" i="1" dirty="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sz="4000" i="1" dirty="0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ru-RU" sz="4000" i="1" dirty="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sz="6000" i="1" dirty="0" smtClean="0">
                <a:solidFill>
                  <a:srgbClr val="0000FF"/>
                </a:solidFill>
                <a:latin typeface="Comic Sans MS" pitchFamily="66" charset="0"/>
              </a:rPr>
              <a:t>Содержание витамина С в соках</a:t>
            </a:r>
            <a:endParaRPr lang="en-US" sz="6000" i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algn="ctr"/>
            <a:r>
              <a:rPr lang="ru-RU" b="1" dirty="0" smtClean="0"/>
              <a:t>Выполнила</a:t>
            </a:r>
          </a:p>
          <a:p>
            <a:r>
              <a:rPr lang="ru-RU" b="1" dirty="0" smtClean="0"/>
              <a:t>ученица 9 «А» класса </a:t>
            </a:r>
          </a:p>
          <a:p>
            <a:r>
              <a:rPr lang="ru-RU" sz="2400" b="1" dirty="0" smtClean="0"/>
              <a:t>Золотенкова Мария</a:t>
            </a:r>
          </a:p>
          <a:p>
            <a:r>
              <a:rPr lang="ru-RU" b="1" dirty="0" smtClean="0"/>
              <a:t>Руководитель</a:t>
            </a:r>
          </a:p>
          <a:p>
            <a:r>
              <a:rPr lang="ru-RU" b="1" dirty="0" smtClean="0"/>
              <a:t>учитель химии </a:t>
            </a:r>
          </a:p>
          <a:p>
            <a:r>
              <a:rPr lang="ru-RU" sz="2400" b="1" dirty="0" smtClean="0"/>
              <a:t>Костина Елена Павловна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i="1" u="sng" dirty="0" smtClean="0">
                <a:solidFill>
                  <a:srgbClr val="008080"/>
                </a:solidFill>
                <a:latin typeface="Comic Sans MS" pitchFamily="66" charset="0"/>
              </a:rPr>
              <a:t>Цели:</a:t>
            </a:r>
            <a:br>
              <a:rPr lang="ru-RU" i="1" u="sng" dirty="0" smtClean="0">
                <a:solidFill>
                  <a:srgbClr val="008080"/>
                </a:solidFill>
                <a:latin typeface="Comic Sans MS" pitchFamily="66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214421"/>
            <a:ext cx="8929718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457200" algn="l"/>
              </a:tabLst>
            </a:pPr>
            <a:endParaRPr lang="en-US" sz="2400" dirty="0" smtClean="0">
              <a:latin typeface="Comic Sans MS" pitchFamily="66" charset="0"/>
            </a:endParaRP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sz="2400" dirty="0" smtClean="0">
                <a:latin typeface="Comic Sans MS" pitchFamily="66" charset="0"/>
              </a:rPr>
              <a:t>изучить роль витамина С для живых организмов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sz="2400" dirty="0" smtClean="0">
                <a:latin typeface="Comic Sans MS" pitchFamily="66" charset="0"/>
              </a:rPr>
              <a:t>определить содержание витамина С в соках</a:t>
            </a:r>
            <a:endParaRPr lang="en-US" sz="3200" u="sng" dirty="0" smtClean="0">
              <a:solidFill>
                <a:srgbClr val="008080"/>
              </a:solidFill>
              <a:latin typeface="Comic Sans MS" pitchFamily="66" charset="0"/>
            </a:endParaRPr>
          </a:p>
          <a:p>
            <a:pPr>
              <a:tabLst>
                <a:tab pos="457200" algn="l"/>
              </a:tabLst>
            </a:pPr>
            <a:r>
              <a:rPr lang="ru-RU" sz="3200" u="sng" dirty="0" smtClean="0">
                <a:solidFill>
                  <a:srgbClr val="008080"/>
                </a:solidFill>
                <a:latin typeface="Comic Sans MS" pitchFamily="66" charset="0"/>
              </a:rPr>
              <a:t>Задачи: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latin typeface="Comic Sans MS" pitchFamily="66" charset="0"/>
              </a:rPr>
              <a:t>рассмотреть классификацию витаминов;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latin typeface="Comic Sans MS" pitchFamily="66" charset="0"/>
              </a:rPr>
              <a:t>дать характеристику витамина С;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latin typeface="Comic Sans MS" pitchFamily="66" charset="0"/>
              </a:rPr>
              <a:t>раскрыть физиологическую роль витамина С;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latin typeface="Comic Sans MS" pitchFamily="66" charset="0"/>
              </a:rPr>
              <a:t>познакомиться с суточной потребностью витамина С;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latin typeface="Comic Sans MS" pitchFamily="66" charset="0"/>
              </a:rPr>
              <a:t>рассмотреть продукты питания  наиболее богатые витамином С;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latin typeface="Comic Sans MS" pitchFamily="66" charset="0"/>
              </a:rPr>
              <a:t>изучить признаки недостаточного содержания витамина С;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latin typeface="Comic Sans MS" pitchFamily="66" charset="0"/>
              </a:rPr>
              <a:t>изучить признаки избыточного содержания витамина С;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latin typeface="Comic Sans MS" pitchFamily="66" charset="0"/>
              </a:rPr>
              <a:t>«враги» витамина С;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latin typeface="Comic Sans MS" pitchFamily="66" charset="0"/>
              </a:rPr>
              <a:t>экспериментально установить количество витамина С в соках;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latin typeface="Comic Sans MS" pitchFamily="66" charset="0"/>
              </a:rPr>
              <a:t>оформить проект;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latin typeface="Comic Sans MS" pitchFamily="66" charset="0"/>
              </a:rPr>
              <a:t>создать презентацию для представления проекта.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0000FF"/>
                </a:solidFill>
                <a:latin typeface="Comic Sans MS" pitchFamily="66" charset="0"/>
              </a:rPr>
              <a:t>Содержание витамина С в соках</a:t>
            </a:r>
            <a:r>
              <a:rPr lang="en-US" i="1" dirty="0" smtClean="0">
                <a:solidFill>
                  <a:srgbClr val="0000FF"/>
                </a:solidFill>
                <a:latin typeface="Comic Sans MS" pitchFamily="66" charset="0"/>
              </a:rPr>
              <a:t/>
            </a:r>
            <a:br>
              <a:rPr lang="en-US" i="1" dirty="0" smtClean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 sz="3100" b="1" dirty="0" smtClean="0">
                <a:latin typeface="Comic Sans MS" pitchFamily="66" charset="0"/>
              </a:rPr>
              <a:t>Выбор образцов сока для изучения</a:t>
            </a:r>
            <a:br>
              <a:rPr lang="ru-RU" sz="3100" b="1" dirty="0" smtClean="0">
                <a:latin typeface="Comic Sans MS" pitchFamily="66" charset="0"/>
              </a:rPr>
            </a:b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571472" y="1571612"/>
            <a:ext cx="56022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2800" u="sng" dirty="0">
                <a:solidFill>
                  <a:srgbClr val="0000FF"/>
                </a:solidFill>
                <a:latin typeface="Comic Sans MS" pitchFamily="66" charset="0"/>
              </a:rPr>
              <a:t>20</a:t>
            </a:r>
            <a:r>
              <a:rPr lang="ru-RU" sz="2800" dirty="0">
                <a:latin typeface="Comic Sans MS" pitchFamily="66" charset="0"/>
              </a:rPr>
              <a:t> учеников ГБОУ СОШ № 544</a:t>
            </a:r>
            <a:r>
              <a:rPr lang="ru-RU" dirty="0"/>
              <a:t> </a:t>
            </a: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143116"/>
            <a:ext cx="6408738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0000FF"/>
                </a:solidFill>
                <a:latin typeface="Comic Sans MS" pitchFamily="66" charset="0"/>
              </a:rPr>
              <a:t>Методика исследования выбранных образцов сока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Коэффициент пропорциональности:</a:t>
            </a:r>
          </a:p>
          <a:p>
            <a:endParaRPr lang="ru-RU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К =  </a:t>
            </a:r>
            <a:r>
              <a:rPr lang="ru-RU" u="sng" dirty="0" smtClean="0">
                <a:latin typeface="Comic Sans MS" pitchFamily="66" charset="0"/>
              </a:rPr>
              <a:t>25 мл.    </a:t>
            </a:r>
            <a:r>
              <a:rPr lang="ru-RU" dirty="0" smtClean="0">
                <a:latin typeface="Comic Sans MS" pitchFamily="66" charset="0"/>
              </a:rPr>
              <a:t>=  1, 71</a:t>
            </a:r>
          </a:p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       14,6 мл.</a:t>
            </a:r>
          </a:p>
          <a:p>
            <a:endParaRPr lang="ru-RU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К («</a:t>
            </a:r>
            <a:r>
              <a:rPr lang="en-US" dirty="0" smtClean="0">
                <a:latin typeface="Comic Sans MS" pitchFamily="66" charset="0"/>
              </a:rPr>
              <a:t>J</a:t>
            </a:r>
            <a:r>
              <a:rPr lang="ru-RU" dirty="0" smtClean="0">
                <a:latin typeface="Comic Sans MS" pitchFamily="66" charset="0"/>
              </a:rPr>
              <a:t>7») = 1,71 * 12,5 = 21,375 мл.</a:t>
            </a:r>
          </a:p>
          <a:p>
            <a:endParaRPr lang="ru-RU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К («Добрый» ) = 1,71 * 5,3 = 9,063 мл.</a:t>
            </a:r>
          </a:p>
          <a:p>
            <a:endParaRPr lang="ru-RU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К («Фруктовый сад») = 1,71 * 1,8 = 3,078 мл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Исследование образцов сока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Group 174"/>
          <p:cNvGraphicFramePr>
            <a:graphicFrameLocks noGrp="1"/>
          </p:cNvGraphicFramePr>
          <p:nvPr/>
        </p:nvGraphicFramePr>
        <p:xfrm>
          <a:off x="611188" y="1608138"/>
          <a:ext cx="7993062" cy="3870960"/>
        </p:xfrm>
        <a:graphic>
          <a:graphicData uri="http://schemas.openxmlformats.org/drawingml/2006/table">
            <a:tbl>
              <a:tblPr/>
              <a:tblGrid>
                <a:gridCol w="2195512"/>
                <a:gridCol w="1652588"/>
                <a:gridCol w="1563687"/>
                <a:gridCol w="1443038"/>
                <a:gridCol w="1138237"/>
              </a:tblGrid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Напиток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Количество (мл.) раствора йода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Коэффициент пропорциональности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Количество (мл.) витамина С в 25 мл. напитка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Номер по содержанию витамина С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Натуральный апельсиновый сок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(контроль)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14,6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1,71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25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Апельсиновый       сок «</a:t>
                      </a:r>
                      <a:r>
                        <a:rPr kumimoji="0" 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J</a:t>
                      </a: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7»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12,5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1,71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21,375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Апельсиновый сок «Добрый»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5,3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1,71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9,063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Апельсиновый сок «Фруктовый сад»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1,8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1,71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3,078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 bwMode="gray">
          <a:xfrm>
            <a:off x="428596" y="285728"/>
            <a:ext cx="82296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Результаты исследования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9750" y="765175"/>
            <a:ext cx="8229600" cy="927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1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Результаты исследования</a:t>
            </a:r>
            <a:endParaRPr kumimoji="0" lang="ru-RU" sz="4000" b="0" i="1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5" name="Picture 13" descr="i?id=11764474-30-7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488" y="1928802"/>
            <a:ext cx="3357581" cy="2529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229</Words>
  <Application>Microsoft Office PowerPoint</Application>
  <PresentationFormat>Экран (4:3)</PresentationFormat>
  <Paragraphs>66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Цели: </vt:lpstr>
      <vt:lpstr>Содержание витамина С в соках Выбор образцов сока для изучения </vt:lpstr>
      <vt:lpstr>Методика исследования выбранных образцов сока</vt:lpstr>
      <vt:lpstr>Исследование образцов сока</vt:lpstr>
      <vt:lpstr>Слайд 6</vt:lpstr>
      <vt:lpstr>Слайд 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Школа 544</dc:creator>
  <cp:lastModifiedBy>Школа 544</cp:lastModifiedBy>
  <cp:revision>2</cp:revision>
  <dcterms:created xsi:type="dcterms:W3CDTF">2014-01-27T10:05:45Z</dcterms:created>
  <dcterms:modified xsi:type="dcterms:W3CDTF">2014-01-27T12:47:54Z</dcterms:modified>
</cp:coreProperties>
</file>