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65" r:id="rId4"/>
    <p:sldId id="258" r:id="rId5"/>
    <p:sldId id="261" r:id="rId6"/>
    <p:sldId id="259" r:id="rId7"/>
    <p:sldId id="260" r:id="rId8"/>
    <p:sldId id="263" r:id="rId9"/>
    <p:sldId id="264" r:id="rId10"/>
    <p:sldId id="262" r:id="rId11"/>
    <p:sldId id="266" r:id="rId12"/>
    <p:sldId id="267" r:id="rId1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03" autoAdjust="0"/>
    <p:restoredTop sz="94654" autoAdjust="0"/>
  </p:normalViewPr>
  <p:slideViewPr>
    <p:cSldViewPr>
      <p:cViewPr varScale="1">
        <p:scale>
          <a:sx n="84" d="100"/>
          <a:sy n="84" d="100"/>
        </p:scale>
        <p:origin x="-132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6989A-BD29-43D6-8C09-1AA0C3770DDB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97460-9AC3-4D1E-8EDA-7E0CBE40D0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640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97460-9AC3-4D1E-8EDA-7E0CBE40D06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4057637" y="5080001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4057650" y="5196013"/>
            <a:ext cx="2800351" cy="256032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4057650" y="5486889"/>
            <a:ext cx="2800351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4057650" y="5552537"/>
            <a:ext cx="1474470" cy="24384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4057650" y="5599429"/>
            <a:ext cx="1474470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4057650" y="5283200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5532380" y="5414644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4866216"/>
            <a:ext cx="6858000" cy="32556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900704"/>
            <a:ext cx="6858001" cy="18756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4810538" y="4857453"/>
            <a:ext cx="2047463" cy="33124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6858000" cy="49356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3202517"/>
            <a:ext cx="6343650" cy="1960033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42900" y="5199917"/>
            <a:ext cx="3714750" cy="23368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5029200" y="5608320"/>
            <a:ext cx="720090" cy="609600"/>
          </a:xfrm>
        </p:spPr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4057650" y="5607051"/>
            <a:ext cx="97155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6240066" y="1515"/>
            <a:ext cx="560784" cy="48768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086350" y="1524000"/>
            <a:ext cx="1428750" cy="73152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524000"/>
            <a:ext cx="4686300" cy="73152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2641601"/>
            <a:ext cx="5829300" cy="1816100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489451"/>
            <a:ext cx="5829300" cy="2012949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524000"/>
            <a:ext cx="6286500" cy="1426464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2993293"/>
            <a:ext cx="3031236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40919" y="2993293"/>
            <a:ext cx="3031331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50" y="3611359"/>
            <a:ext cx="3031236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538729" y="3611359"/>
            <a:ext cx="3031331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6464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937760" y="816864"/>
            <a:ext cx="717948" cy="609600"/>
          </a:xfrm>
        </p:spPr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943350" y="816864"/>
            <a:ext cx="99441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131052" y="3029"/>
            <a:ext cx="571500" cy="487680"/>
          </a:xfrm>
        </p:spPr>
        <p:txBody>
          <a:bodyPr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5122" y="1469293"/>
            <a:ext cx="2537460" cy="1170432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15122" y="2680969"/>
            <a:ext cx="2537460" cy="615696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14300" y="1035049"/>
            <a:ext cx="3826764" cy="78028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326" y="1478881"/>
            <a:ext cx="440102" cy="6242183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2753" y="1524000"/>
            <a:ext cx="3429000" cy="6096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6332" y="4365745"/>
            <a:ext cx="1943100" cy="335531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489091"/>
            <a:ext cx="6858000" cy="112543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6858000" cy="414217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411036"/>
            <a:ext cx="6858001" cy="12192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4057637" y="480329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4057650" y="586817"/>
            <a:ext cx="2800351" cy="24004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4055504" y="663339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5530235" y="785257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6813724" y="-2668"/>
            <a:ext cx="43220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6783361" y="-2668"/>
            <a:ext cx="20574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6769071" y="-2668"/>
            <a:ext cx="6858" cy="829056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6731567" y="-2668"/>
            <a:ext cx="20574" cy="829056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6686758" y="507"/>
            <a:ext cx="41148" cy="7802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6655106" y="507"/>
            <a:ext cx="6858" cy="7802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24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999232"/>
            <a:ext cx="6172200" cy="57668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939902" y="816864"/>
            <a:ext cx="717948" cy="6096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853FCB0-B956-4C5A-91A5-5977F5E00E7E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943350" y="816864"/>
            <a:ext cx="994410" cy="6096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31052" y="3029"/>
            <a:ext cx="571500" cy="48768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7811F1D-53E8-4670-9054-38F1CB853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500042" y="428596"/>
            <a:ext cx="5786478" cy="8358246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16632" y="611560"/>
            <a:ext cx="15985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70-летию</a:t>
            </a:r>
          </a:p>
          <a:p>
            <a:pPr algn="ctr"/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ПОБЕДЫ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04" y="6000760"/>
            <a:ext cx="60722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За последнее время много написано талантливого и правдивого, но повести</a:t>
            </a:r>
          </a:p>
          <a:p>
            <a:pPr algn="just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Б. Васильева не затерялись во всем многообразии военной тематики. Это в первую очередь благодаря ярким и героическим образам, созданным автором. 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людях, за которыми и в которых вся Россия.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66" y="1071538"/>
            <a:ext cx="60722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sz="2000" i="1" dirty="0" smtClean="0"/>
              <a:t> «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А зори здесь тихие…» - повесть о пяти девушках</a:t>
            </a:r>
            <a:r>
              <a:rPr lang="ru-RU" sz="2000" i="1" dirty="0" smtClean="0"/>
              <a:t>,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самоотверженно защищавших свою родину и без сожаления отдавших за нее жизнь. 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8" y="2643174"/>
            <a:ext cx="4119558" cy="29289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0" y="457200"/>
            <a:ext cx="6638925" cy="5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Инсценировка </a:t>
            </a:r>
          </a:p>
          <a:p>
            <a:pPr algn="ctr" rtl="0"/>
            <a:r>
              <a:rPr lang="ru-RU" sz="3600" kern="10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  мотивам  повести Б.Васильева</a:t>
            </a:r>
            <a:endParaRPr lang="ru-RU" sz="3600" kern="10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F:\IMG_216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52" y="1714480"/>
            <a:ext cx="4071966" cy="25450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F:\IMG_217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66" y="2786050"/>
            <a:ext cx="2680970" cy="25031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F:\IMG_216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26" y="7000892"/>
            <a:ext cx="4866640" cy="19005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36525" y="1000100"/>
            <a:ext cx="6507185" cy="57150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Impact"/>
              </a:rPr>
              <a:t>"А  ЗОРИ  ЗДЕСЬ  ТИХИЕ ..."</a:t>
            </a:r>
            <a:endParaRPr lang="ru-RU" sz="3600" kern="10" spc="0" dirty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Impact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 descr="F:\Новая папка (2)\SL27447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90" y="4572000"/>
            <a:ext cx="4046536" cy="24917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174" y="1071538"/>
            <a:ext cx="62023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МУНИЦИПАЛЬНОЕ  ОБЩЕОБРАЗОВАТЕЛЬНОЕ  УЧРЕЖДЕНИЕ</a:t>
            </a:r>
          </a:p>
          <a:p>
            <a:pPr algn="ctr"/>
            <a:r>
              <a:rPr lang="ru-RU" sz="12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«СВЕТЛООЗЁРСКАЯ  ОСНОВНАЯ ОБЩЕОБРАЗОВАТЕЛЬНАЯ  ШКОЛА»</a:t>
            </a:r>
          </a:p>
          <a:p>
            <a:pPr algn="ctr"/>
            <a:r>
              <a:rPr lang="ru-RU" sz="12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ЗАИНСКОГО  МУНИЦИПАЛЬНОГО РАЙОНА </a:t>
            </a:r>
          </a:p>
          <a:p>
            <a:pPr algn="ctr"/>
            <a:r>
              <a:rPr lang="ru-RU" sz="12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РЕСПУБЛИКИ  ТАТАРСТАН</a:t>
            </a:r>
            <a:endParaRPr lang="ru-RU" sz="12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9000" y="3357554"/>
            <a:ext cx="31432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2400" b="1" dirty="0" smtClean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4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Антипова                                            Валентина                                                          Александровна </a:t>
            </a:r>
            <a:endParaRPr lang="ru-RU" sz="24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34" y="7215206"/>
            <a:ext cx="91563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АДРЕС</a:t>
            </a:r>
            <a:r>
              <a:rPr lang="ru-RU" sz="1400" b="1" cap="none" spc="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14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8" y="7572396"/>
            <a:ext cx="3546164" cy="11695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423538  Республика  Татарстан</a:t>
            </a:r>
          </a:p>
          <a:p>
            <a:pPr algn="ctr"/>
            <a:r>
              <a:rPr lang="ru-RU" sz="1400" b="1" dirty="0" err="1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Заинский</a:t>
            </a:r>
            <a:r>
              <a:rPr lang="ru-RU" sz="1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муниципальный район</a:t>
            </a:r>
          </a:p>
          <a:p>
            <a:pPr algn="ctr"/>
            <a:r>
              <a:rPr lang="ru-RU" sz="1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село Светлое Озеро,  ул.Ленина, 81</a:t>
            </a:r>
          </a:p>
          <a:p>
            <a:pPr algn="ctr"/>
            <a:endParaRPr lang="ru-RU" sz="1400" b="1" dirty="0" smtClean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Телефон: 8(8555)  6 – 82-79</a:t>
            </a:r>
            <a:endParaRPr lang="ru-RU" sz="14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D:\Мои документы\фото\пед.совет фото\IMG_080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94" y="3357554"/>
            <a:ext cx="1984370" cy="2786082"/>
          </a:xfrm>
          <a:prstGeom prst="ellipse">
            <a:avLst/>
          </a:prstGeom>
          <a:ln w="28575" cap="rnd"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8" y="928662"/>
            <a:ext cx="2500330" cy="3336869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14290" y="4714876"/>
            <a:ext cx="64294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Б.Л.Васильев родился в 1924 г. в Смоленске в семье командира Красной Армии. Участник Великой Отечественной войны.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В 1948 г. закончил Военную академию бронетанковых войск, по специальности инженер-испытатель боевых машин.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С 1955 г. - профессиональный литератор. После выхода повести «А зори здесь тихие…» (1969 г.) его имя стало известным.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Борис Васильев - автор многих повестей и романов.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По книгам и сценариям Бориса Васильева снято более 15 фильмов.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83" y="1071538"/>
            <a:ext cx="336502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ysClr val="windowText" lastClr="000000"/>
                </a:solidFill>
                <a:effectLst/>
              </a:rPr>
              <a:t>Борис </a:t>
            </a:r>
          </a:p>
          <a:p>
            <a:pPr algn="ctr"/>
            <a:r>
              <a:rPr lang="ru-RU" sz="4000" b="1" cap="all" dirty="0" smtClean="0">
                <a:ln/>
                <a:solidFill>
                  <a:sysClr val="windowText" lastClr="000000"/>
                </a:solidFill>
                <a:effectLst/>
              </a:rPr>
              <a:t>Львович </a:t>
            </a:r>
          </a:p>
          <a:p>
            <a:pPr algn="ctr"/>
            <a:r>
              <a:rPr lang="ru-RU" sz="4000" b="1" cap="all" dirty="0" smtClean="0">
                <a:ln/>
                <a:solidFill>
                  <a:sysClr val="windowText" lastClr="000000"/>
                </a:solidFill>
                <a:effectLst/>
              </a:rPr>
              <a:t>Васильев</a:t>
            </a:r>
            <a:endParaRPr lang="ru-RU" sz="4000" b="1" cap="all" dirty="0">
              <a:ln/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8" y="3214678"/>
            <a:ext cx="27802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21.05.1924</a:t>
            </a:r>
            <a:endParaRPr lang="ru-RU" sz="2400" b="1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8" y="642910"/>
            <a:ext cx="3214710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Многих талантливых писателей тема Великой Отечественной войны волновала ещё не один десяток лет после окончания ужаса, который им довелось пережить. Одной из самых волнующих книг о войне является повесть Бориса Васильева «А зори здесь тихие…».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Она повествует о несвершившемся, невосполнимом и утраченном поколении, унесенном войной.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Повесть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потрясает до глубины души даже самого стойкого читателя.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Georg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214546"/>
            <a:ext cx="3143272" cy="492922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66" y="571472"/>
            <a:ext cx="62865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endParaRPr lang="ru-RU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 Основные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события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повести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происходят в 1942 году во время Великой Отечественной войны в Карелии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 тылу советских войск расквартировано два отделения взвода зенитных войск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К старшине Васкову, недовольному поведением солдат (в частности тягой к противоположному полу) присылают девушек-добровольцев, многие из которых только закончили школу.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 bright="10000" contrast="30000"/>
          </a:blip>
          <a:srcRect/>
          <a:stretch>
            <a:fillRect/>
          </a:stretch>
        </p:blipFill>
        <p:spPr bwMode="auto">
          <a:xfrm>
            <a:off x="357166" y="5000628"/>
            <a:ext cx="6215082" cy="32147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56" y="6072198"/>
            <a:ext cx="56436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Симпатичные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, милые, весёлые. Они живут общей жизнью, шутят друг над дружкой и над старшиной, который, как бы и злится, но в то же время понимает, что это действительно лучшие бойцы из всех, которых он когда-либо знал.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785794" y="1142976"/>
            <a:ext cx="5219700" cy="43624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42" y="5500694"/>
            <a:ext cx="59293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Находясь в самовольной отлучке, одна из бойцов взвода, Рита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</a:rPr>
              <a:t>Осянина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, обнаружила, что через близлежащие болота идёт диверсионная немецкая группа в количестве двух человек.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</a:rPr>
              <a:t>Осянина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, вернувшись в расположение, докладывает об этом старшине Васкову, и тот принимает решение остановить группу любой ценой.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42" y="1285852"/>
            <a:ext cx="5940425" cy="36373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04" y="1142976"/>
            <a:ext cx="58579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Старшина Федот Васков, бойцы Женя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</a:rPr>
              <a:t>Комелькова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, Рита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</a:rPr>
              <a:t>Осянина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, Лиза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</a:rPr>
              <a:t>Бричкина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, Галина Четвертак и Соня Гурвич выступают на перехват диверсантов. Как оказалось, группа, двигавшаяся предположительно к Кировской железной дороге, состояла из 16 диверсантов.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04" y="4786314"/>
            <a:ext cx="6000792" cy="33575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428604" y="6072198"/>
            <a:ext cx="5857876" cy="25717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/>
          <p:nvPr/>
        </p:nvPicPr>
        <p:blipFill>
          <a:blip r:embed="rId3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66" y="1071538"/>
            <a:ext cx="5940425" cy="29702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42918" y="4500562"/>
            <a:ext cx="5429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Девушки и старшина были вооружены только трёхлинейками и гранатами, но ценой своей жизни они сумели остановить фашистов. 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8" y="1285852"/>
            <a:ext cx="3571900" cy="2857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8" y="5429256"/>
            <a:ext cx="3571900" cy="264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000504" y="2000232"/>
            <a:ext cx="2857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Васков остался один с чувством вины за смерть молодых женщин.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 Он, как никто другой, понимал, что место девушки не на поле боя с автоматом, а дома с детьми. Поэтому так болело у него сердце, так хотел он отомстить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немцам и всему свету  за смерть этих девчонок.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349</TotalTime>
  <Words>551</Words>
  <Application>Microsoft Office PowerPoint</Application>
  <PresentationFormat>Экран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Антиповы</dc:creator>
  <cp:lastModifiedBy>Roditeli</cp:lastModifiedBy>
  <cp:revision>34</cp:revision>
  <dcterms:created xsi:type="dcterms:W3CDTF">2006-03-08T13:33:24Z</dcterms:created>
  <dcterms:modified xsi:type="dcterms:W3CDTF">2014-01-28T14:42:43Z</dcterms:modified>
</cp:coreProperties>
</file>