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174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773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207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35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98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062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382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06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1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566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265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FD9D3-3C6E-4C7C-A754-1270587FF28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5FD5C-2651-4054-8BAC-DB0369FC2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1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5486400" cy="566738"/>
          </a:xfrm>
        </p:spPr>
        <p:txBody>
          <a:bodyPr/>
          <a:lstStyle/>
          <a:p>
            <a:pPr algn="ctr"/>
            <a:r>
              <a:rPr lang="ru-RU" dirty="0" smtClean="0"/>
              <a:t>Блокада Ленинграда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" r="3052"/>
          <a:stretch>
            <a:fillRect/>
          </a:stretch>
        </p:blipFill>
        <p:spPr>
          <a:xfrm>
            <a:off x="683568" y="1196752"/>
            <a:ext cx="4992555" cy="37444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589240"/>
            <a:ext cx="5486400" cy="804862"/>
          </a:xfrm>
        </p:spPr>
        <p:txBody>
          <a:bodyPr/>
          <a:lstStyle/>
          <a:p>
            <a:r>
              <a:rPr lang="ru-RU" dirty="0" smtClean="0"/>
              <a:t>900 дней жизни в условиях блокады жили ленинградцы.</a:t>
            </a:r>
            <a:endParaRPr lang="ru-RU" dirty="0"/>
          </a:p>
        </p:txBody>
      </p:sp>
      <p:pic>
        <p:nvPicPr>
          <p:cNvPr id="1026" name="Picture 2" descr="C:\Users\1\Desktop\уроки\блокад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96751"/>
            <a:ext cx="2664296" cy="242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48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833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157192"/>
            <a:ext cx="5486400" cy="804862"/>
          </a:xfrm>
        </p:spPr>
        <p:txBody>
          <a:bodyPr/>
          <a:lstStyle/>
          <a:p>
            <a:r>
              <a:rPr lang="ru-RU" dirty="0" smtClean="0"/>
              <a:t>Рабочие получали по 250 грамм хлеба, а жители города -125 грамм.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1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" r="5947"/>
          <a:stretch>
            <a:fillRect/>
          </a:stretch>
        </p:blipFill>
        <p:spPr>
          <a:xfrm>
            <a:off x="395536" y="404665"/>
            <a:ext cx="4896544" cy="36724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085184"/>
            <a:ext cx="5486400" cy="804862"/>
          </a:xfrm>
        </p:spPr>
        <p:txBody>
          <a:bodyPr/>
          <a:lstStyle/>
          <a:p>
            <a:r>
              <a:rPr lang="ru-RU" dirty="0" smtClean="0"/>
              <a:t>«Помню темный, вязкий, маленький кусочек хлеба. Только один кусочек! На всех – взрослых и детей. На весь день.»</a:t>
            </a:r>
            <a:endParaRPr lang="ru-RU" dirty="0"/>
          </a:p>
        </p:txBody>
      </p:sp>
      <p:pic>
        <p:nvPicPr>
          <p:cNvPr id="2050" name="Picture 2" descr="C:\Users\1\Desktop\уроки\норм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896" y="465262"/>
            <a:ext cx="2991544" cy="274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24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Хлеб – один из самых удивительных продуктов человеческого труда.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27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0" b="675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7704" y="5157192"/>
            <a:ext cx="5486400" cy="804862"/>
          </a:xfrm>
        </p:spPr>
        <p:txBody>
          <a:bodyPr/>
          <a:lstStyle/>
          <a:p>
            <a:r>
              <a:rPr lang="ru-RU" dirty="0" smtClean="0"/>
              <a:t>«Хлеб – это жизнь», «хлеб – кормилец».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26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71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Блокада Ленинграда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1</dc:creator>
  <cp:lastModifiedBy>1</cp:lastModifiedBy>
  <cp:revision>3</cp:revision>
  <dcterms:created xsi:type="dcterms:W3CDTF">2013-02-18T15:28:43Z</dcterms:created>
  <dcterms:modified xsi:type="dcterms:W3CDTF">2013-02-18T16:05:13Z</dcterms:modified>
</cp:coreProperties>
</file>