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2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73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107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242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002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417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632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29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15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942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63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67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lumMod val="61000"/>
                <a:lumOff val="39000"/>
              </a:schemeClr>
            </a:gs>
            <a:gs pos="7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C02C9-2E80-43D6-9509-E27CE1C137D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034C4-CDDE-418A-A6CF-B1CDFC8EA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474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5445224"/>
            <a:ext cx="4860032" cy="1224136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/>
              <a:t>Выполнила </a:t>
            </a:r>
            <a:r>
              <a:rPr lang="ru-RU" sz="1600" dirty="0" err="1" smtClean="0"/>
              <a:t>Тошич</a:t>
            </a:r>
            <a:r>
              <a:rPr lang="ru-RU" sz="1600" dirty="0" smtClean="0"/>
              <a:t> Анастасия, </a:t>
            </a:r>
            <a:br>
              <a:rPr lang="ru-RU" sz="1600" dirty="0" smtClean="0"/>
            </a:br>
            <a:r>
              <a:rPr lang="ru-RU" sz="1600" dirty="0" smtClean="0"/>
              <a:t>ученица 5 «б» класса МБОУ СОШ №30</a:t>
            </a:r>
            <a:br>
              <a:rPr lang="ru-RU" sz="1600" dirty="0" smtClean="0"/>
            </a:br>
            <a:r>
              <a:rPr lang="ru-RU" sz="1600" dirty="0" smtClean="0"/>
              <a:t> города Подольска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0003-003-Anton-pavlovich-chekh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260649"/>
            <a:ext cx="734481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29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0012-012-A.P.CHekhov-v-kabine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04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0013-013-Vospitannye-ljudi-dolzhny-po-moemu-mneniju-udovletvorjat-sledujuschi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188640"/>
            <a:ext cx="84489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553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E:\0016-016-POSLESLOV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32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Моё путешествие к А.П.Чехову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:\DCIM\Camera\2013-11-12 12.09.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81655"/>
            <a:ext cx="3327834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:\DCIM\Camera\2013-11-12 14.10.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80234"/>
            <a:ext cx="2225816" cy="296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H:\DCIM\Camera\2013-11-12 14.26.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49935"/>
            <a:ext cx="2232248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170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0004-004-Pavel-Egorovich-CHekhov-otets-pisatel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486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06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0005-005-Pavla-Egorovicha-i-Evgeniju-JAkovlevnu-CHekhovykh-pishet-v-svoik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095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47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0006-006-Semja-CHekhovyk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6"/>
            <a:ext cx="8568952" cy="642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24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0007-007-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27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0008-008-Dom-v-Taganro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558" y="188640"/>
            <a:ext cx="8509914" cy="63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512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0009-009-Sestra-i-bratja-CHekhovy-Marija-Anton-Ivan-Mikha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63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0010-010-V-1892-godu-CHekhov-poselilsja-pod-Moskvoj-v-derevne-Melikho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631" y="260648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9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0011-011-CHekhov-nikogda-ne-zamykalsja-na-sugubo-literaturnoj-dejatelnos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4894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39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Выполнила Тошич Анастасия,  ученица 5 «б» класса МБОУ СОШ №30  города Подольска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Моё путешествие к А.П.Чехову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user</cp:lastModifiedBy>
  <cp:revision>3</cp:revision>
  <dcterms:created xsi:type="dcterms:W3CDTF">2014-01-23T19:40:07Z</dcterms:created>
  <dcterms:modified xsi:type="dcterms:W3CDTF">2014-01-28T14:32:24Z</dcterms:modified>
</cp:coreProperties>
</file>