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  <p:sldId id="259" r:id="rId3"/>
    <p:sldId id="261" r:id="rId4"/>
    <p:sldId id="262" r:id="rId5"/>
    <p:sldId id="263" r:id="rId6"/>
    <p:sldId id="265" r:id="rId7"/>
    <p:sldId id="266" r:id="rId8"/>
    <p:sldId id="267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184" autoAdjust="0"/>
    <p:restoredTop sz="94660"/>
  </p:normalViewPr>
  <p:slideViewPr>
    <p:cSldViewPr>
      <p:cViewPr varScale="1">
        <p:scale>
          <a:sx n="111" d="100"/>
          <a:sy n="111" d="100"/>
        </p:scale>
        <p:origin x="-2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C1FD1-C7C2-463E-914D-4BA654839D05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472AB-7D90-42D9-872E-6FA8F6D6592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C1FD1-C7C2-463E-914D-4BA654839D05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472AB-7D90-42D9-872E-6FA8F6D659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C1FD1-C7C2-463E-914D-4BA654839D05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472AB-7D90-42D9-872E-6FA8F6D659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C1FD1-C7C2-463E-914D-4BA654839D05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472AB-7D90-42D9-872E-6FA8F6D659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C1FD1-C7C2-463E-914D-4BA654839D05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472AB-7D90-42D9-872E-6FA8F6D6592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C1FD1-C7C2-463E-914D-4BA654839D05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472AB-7D90-42D9-872E-6FA8F6D659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C1FD1-C7C2-463E-914D-4BA654839D05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472AB-7D90-42D9-872E-6FA8F6D65928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C1FD1-C7C2-463E-914D-4BA654839D05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472AB-7D90-42D9-872E-6FA8F6D659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C1FD1-C7C2-463E-914D-4BA654839D05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472AB-7D90-42D9-872E-6FA8F6D659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C1FD1-C7C2-463E-914D-4BA654839D05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472AB-7D90-42D9-872E-6FA8F6D65928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C1FD1-C7C2-463E-914D-4BA654839D05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472AB-7D90-42D9-872E-6FA8F6D659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2DEC1FD1-C7C2-463E-914D-4BA654839D05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381472AB-7D90-42D9-872E-6FA8F6D6592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660648"/>
          </a:xfrm>
        </p:spPr>
        <p:txBody>
          <a:bodyPr/>
          <a:lstStyle/>
          <a:p>
            <a:r>
              <a:rPr lang="ru-RU" sz="3200" dirty="0" smtClean="0"/>
              <a:t>МБОУ </a:t>
            </a:r>
            <a:r>
              <a:rPr lang="ru-RU" sz="3200" dirty="0" err="1" smtClean="0"/>
              <a:t>Дубковская</a:t>
            </a:r>
            <a:r>
              <a:rPr lang="ru-RU" sz="3200" dirty="0" smtClean="0"/>
              <a:t> СОШ «Дружба»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Calibri" pitchFamily="34" charset="0"/>
                <a:cs typeface="Calibri" pitchFamily="34" charset="0"/>
              </a:rPr>
              <a:t>Обложко Мария, 8 класс.</a:t>
            </a:r>
            <a:br>
              <a:rPr lang="ru-RU" dirty="0" smtClean="0">
                <a:latin typeface="Calibri" pitchFamily="34" charset="0"/>
                <a:cs typeface="Calibri" pitchFamily="34" charset="0"/>
              </a:rPr>
            </a:br>
            <a:r>
              <a:rPr lang="ru-RU" sz="1900" dirty="0" smtClean="0">
                <a:latin typeface="Calibri" pitchFamily="34" charset="0"/>
                <a:cs typeface="Calibri" pitchFamily="34" charset="0"/>
              </a:rPr>
              <a:t>Научный руководитель</a:t>
            </a:r>
            <a:r>
              <a:rPr lang="ru-RU" sz="1900" dirty="0" smtClean="0">
                <a:latin typeface="Calibri" pitchFamily="34" charset="0"/>
                <a:cs typeface="Calibri" pitchFamily="34" charset="0"/>
              </a:rPr>
              <a:t>: </a:t>
            </a:r>
            <a:r>
              <a:rPr lang="ru-RU" sz="1900" smtClean="0">
                <a:latin typeface="Calibri" pitchFamily="34" charset="0"/>
                <a:cs typeface="Calibri" pitchFamily="34" charset="0"/>
              </a:rPr>
              <a:t>Макейкина </a:t>
            </a:r>
            <a:r>
              <a:rPr lang="ru-RU" sz="1900" dirty="0" smtClean="0">
                <a:latin typeface="Calibri" pitchFamily="34" charset="0"/>
                <a:cs typeface="Calibri" pitchFamily="34" charset="0"/>
              </a:rPr>
              <a:t>Юлия Игоревна, учитель физики.</a:t>
            </a:r>
            <a:endParaRPr lang="ru-RU" sz="19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96336" y="5661248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alibri" pitchFamily="34" charset="0"/>
                <a:cs typeface="Calibri" pitchFamily="34" charset="0"/>
              </a:rPr>
              <a:t>2012-2013 гг.</a:t>
            </a:r>
            <a:endParaRPr lang="ru-RU" sz="14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2" y="116632"/>
            <a:ext cx="605036" cy="975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319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Тема: Физика и кошка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u="sng" dirty="0" smtClean="0">
                <a:latin typeface="Calibri" pitchFamily="34" charset="0"/>
                <a:cs typeface="Calibri" pitchFamily="34" charset="0"/>
              </a:rPr>
              <a:t>Цель</a:t>
            </a:r>
            <a:r>
              <a:rPr lang="ru-RU" dirty="0" smtClean="0">
                <a:latin typeface="Calibri" pitchFamily="34" charset="0"/>
                <a:cs typeface="Calibri" pitchFamily="34" charset="0"/>
              </a:rPr>
              <a:t> - 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расширение знаний в области кошек.</a:t>
            </a:r>
          </a:p>
          <a:p>
            <a:pPr>
              <a:buFont typeface="Wingdings" pitchFamily="2" charset="2"/>
              <a:buChar char="v"/>
            </a:pPr>
            <a:r>
              <a:rPr lang="ru-RU" u="sng" dirty="0" smtClean="0">
                <a:latin typeface="Calibri" pitchFamily="34" charset="0"/>
                <a:cs typeface="Calibri" pitchFamily="34" charset="0"/>
              </a:rPr>
              <a:t>Задача</a:t>
            </a:r>
            <a:r>
              <a:rPr lang="ru-RU" dirty="0" smtClean="0">
                <a:latin typeface="Calibri" pitchFamily="34" charset="0"/>
                <a:cs typeface="Calibri" pitchFamily="34" charset="0"/>
              </a:rPr>
              <a:t> - 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Привлечь больше внимание к этим необычным животным.</a:t>
            </a:r>
          </a:p>
          <a:p>
            <a:pPr>
              <a:buFont typeface="Wingdings" pitchFamily="2" charset="2"/>
              <a:buChar char="v"/>
            </a:pPr>
            <a:r>
              <a:rPr lang="ru-RU" u="sng" dirty="0" smtClean="0">
                <a:latin typeface="Calibri" pitchFamily="34" charset="0"/>
                <a:cs typeface="Calibri" pitchFamily="34" charset="0"/>
              </a:rPr>
              <a:t>Объект исследования</a:t>
            </a:r>
            <a:r>
              <a:rPr lang="ru-RU" dirty="0" smtClean="0">
                <a:latin typeface="Calibri" pitchFamily="34" charset="0"/>
                <a:cs typeface="Calibri" pitchFamily="34" charset="0"/>
              </a:rPr>
              <a:t> -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домашние питомцы - кошки.</a:t>
            </a:r>
          </a:p>
          <a:p>
            <a:pPr>
              <a:buFont typeface="Wingdings" pitchFamily="2" charset="2"/>
              <a:buChar char="v"/>
            </a:pPr>
            <a:r>
              <a:rPr lang="ru-RU" u="sng" dirty="0" smtClean="0">
                <a:latin typeface="Calibri" pitchFamily="34" charset="0"/>
                <a:cs typeface="Calibri" pitchFamily="34" charset="0"/>
              </a:rPr>
              <a:t>Значимость проекта</a:t>
            </a:r>
            <a:r>
              <a:rPr lang="ru-RU" dirty="0" smtClean="0">
                <a:latin typeface="Calibri" pitchFamily="34" charset="0"/>
                <a:cs typeface="Calibri" pitchFamily="34" charset="0"/>
              </a:rPr>
              <a:t> – 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провести исследование по навыкам и особенностям кошек.</a:t>
            </a:r>
            <a:endParaRPr lang="ru-RU" sz="18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3356992"/>
            <a:ext cx="1316739" cy="2133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79319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900" dirty="0" smtClean="0"/>
              <a:t>Содержание</a:t>
            </a:r>
            <a:endParaRPr lang="ru-RU" sz="4900" dirty="0"/>
          </a:p>
        </p:txBody>
      </p:sp>
      <p:sp>
        <p:nvSpPr>
          <p:cNvPr id="3" name="TextBox 2"/>
          <p:cNvSpPr txBox="1"/>
          <p:nvPr/>
        </p:nvSpPr>
        <p:spPr>
          <a:xfrm>
            <a:off x="827584" y="692696"/>
            <a:ext cx="669674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latin typeface="Calibri" pitchFamily="34" charset="0"/>
                <a:cs typeface="Calibri" pitchFamily="34" charset="0"/>
              </a:rPr>
              <a:t>Введение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latin typeface="Calibri" pitchFamily="34" charset="0"/>
                <a:cs typeface="Calibri" pitchFamily="34" charset="0"/>
              </a:rPr>
              <a:t>Механика в жизни кошки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latin typeface="Calibri" pitchFamily="34" charset="0"/>
                <a:cs typeface="Calibri" pitchFamily="34" charset="0"/>
              </a:rPr>
              <a:t>Тепловые явления в кошачьей судьбе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latin typeface="Calibri" pitchFamily="34" charset="0"/>
                <a:cs typeface="Calibri" pitchFamily="34" charset="0"/>
              </a:rPr>
              <a:t>Электричество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dirty="0" smtClean="0">
                <a:latin typeface="Calibri" pitchFamily="34" charset="0"/>
                <a:cs typeface="Calibri" pitchFamily="34" charset="0"/>
              </a:rPr>
              <a:t>и кошки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latin typeface="Calibri" pitchFamily="34" charset="0"/>
                <a:cs typeface="Calibri" pitchFamily="34" charset="0"/>
              </a:rPr>
              <a:t>Оптика Кошки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latin typeface="Calibri" pitchFamily="34" charset="0"/>
                <a:cs typeface="Calibri" pitchFamily="34" charset="0"/>
              </a:rPr>
              <a:t>Завершение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692696"/>
            <a:ext cx="3810000" cy="3057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88190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900" dirty="0" smtClean="0"/>
              <a:t>Введение</a:t>
            </a:r>
            <a:endParaRPr lang="ru-RU" sz="4900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692696"/>
            <a:ext cx="7272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Calibri" pitchFamily="34" charset="0"/>
                <a:cs typeface="Calibri" pitchFamily="34" charset="0"/>
              </a:rPr>
              <a:t>Физика – наука о природе, растениях и животных</a:t>
            </a:r>
            <a:r>
              <a:rPr lang="ru-RU" dirty="0" smtClean="0">
                <a:latin typeface="Calibri" pitchFamily="34" charset="0"/>
                <a:cs typeface="Calibri" pitchFamily="34" charset="0"/>
              </a:rPr>
              <a:t>. Одним из наиболее интересных ответвлений в физике является </a:t>
            </a:r>
            <a:r>
              <a:rPr lang="ru-RU" i="1" dirty="0" smtClean="0">
                <a:latin typeface="Calibri" pitchFamily="34" charset="0"/>
                <a:cs typeface="Calibri" pitchFamily="34" charset="0"/>
              </a:rPr>
              <a:t>Физика кошки</a:t>
            </a:r>
            <a:r>
              <a:rPr lang="ru-RU" dirty="0" smtClean="0">
                <a:latin typeface="Calibri" pitchFamily="34" charset="0"/>
                <a:cs typeface="Calibri" pitchFamily="34" charset="0"/>
              </a:rPr>
              <a:t>. Именно о ней я вам сегодня и расскажу.</a:t>
            </a:r>
            <a:endParaRPr lang="ru-RU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610879"/>
            <a:ext cx="6660740" cy="3662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83964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986464" cy="1600200"/>
          </a:xfrm>
        </p:spPr>
        <p:txBody>
          <a:bodyPr>
            <a:normAutofit/>
          </a:bodyPr>
          <a:lstStyle/>
          <a:p>
            <a:r>
              <a:rPr lang="ru-RU" sz="4900" dirty="0" smtClean="0"/>
              <a:t>Механика в жизни кошки</a:t>
            </a:r>
            <a:endParaRPr lang="ru-RU" sz="4900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692696"/>
            <a:ext cx="72008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latin typeface="Calibri" pitchFamily="34" charset="0"/>
                <a:cs typeface="Calibri" pitchFamily="34" charset="0"/>
              </a:rPr>
              <a:t>Облик. </a:t>
            </a:r>
            <a:br>
              <a:rPr lang="ru-RU" dirty="0" smtClean="0">
                <a:latin typeface="Calibri" pitchFamily="34" charset="0"/>
                <a:cs typeface="Calibri" pitchFamily="34" charset="0"/>
              </a:rPr>
            </a:br>
            <a:r>
              <a:rPr lang="ru-RU" sz="1600" dirty="0" smtClean="0">
                <a:latin typeface="Calibri" pitchFamily="34" charset="0"/>
                <a:cs typeface="Calibri" pitchFamily="34" charset="0"/>
              </a:rPr>
              <a:t>Кошка – весьма изящное и грациозное животное. Гордое и независимое. </a:t>
            </a:r>
            <a:r>
              <a:rPr lang="ru-RU" sz="1600" dirty="0">
                <a:latin typeface="Calibri" pitchFamily="34" charset="0"/>
                <a:cs typeface="Calibri" pitchFamily="34" charset="0"/>
              </a:rPr>
              <a:t>Её тело представляет собой высочайшее анатомическое достижение </a:t>
            </a:r>
            <a:r>
              <a:rPr lang="ru-RU" sz="1600" dirty="0" smtClean="0">
                <a:latin typeface="Calibri" pitchFamily="34" charset="0"/>
                <a:cs typeface="Calibri" pitchFamily="34" charset="0"/>
              </a:rPr>
              <a:t>природы, оно полностью приспособлено по конструкции к ее образу жизни.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latin typeface="Calibri" pitchFamily="34" charset="0"/>
                <a:cs typeface="Calibri" pitchFamily="34" charset="0"/>
              </a:rPr>
              <a:t>Кошачья походка.</a:t>
            </a:r>
            <a:br>
              <a:rPr lang="ru-RU" dirty="0" smtClean="0">
                <a:latin typeface="Calibri" pitchFamily="34" charset="0"/>
                <a:cs typeface="Calibri" pitchFamily="34" charset="0"/>
              </a:rPr>
            </a:br>
            <a:r>
              <a:rPr lang="ru-RU" sz="1600" dirty="0" smtClean="0">
                <a:latin typeface="Calibri" pitchFamily="34" charset="0"/>
                <a:cs typeface="Calibri" pitchFamily="34" charset="0"/>
              </a:rPr>
              <a:t>Кошка ходит на кончиках лап. На бегу она втягивает когти и ступает на землю мягкими подушечками. Так же, это животное – иноходец. При движении она шагает попеременно то обеими правыми, то обеими левыми конечностями. Известно</a:t>
            </a:r>
            <a:r>
              <a:rPr lang="ru-RU" sz="1600" dirty="0">
                <a:latin typeface="Calibri" pitchFamily="34" charset="0"/>
                <a:cs typeface="Calibri" pitchFamily="34" charset="0"/>
              </a:rPr>
              <a:t>, что при беге кошка может развивать скорость аж до 50 км/ч</a:t>
            </a:r>
            <a:r>
              <a:rPr lang="ru-RU" sz="1600" dirty="0" smtClean="0">
                <a:latin typeface="Calibri" pitchFamily="34" charset="0"/>
                <a:cs typeface="Calibri" pitchFamily="34" charset="0"/>
              </a:rPr>
              <a:t>.</a:t>
            </a:r>
            <a:endParaRPr lang="ru-RU" sz="1600" dirty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latin typeface="Calibri" pitchFamily="34" charset="0"/>
                <a:cs typeface="Calibri" pitchFamily="34" charset="0"/>
              </a:rPr>
              <a:t>Прыжки.</a:t>
            </a:r>
            <a:r>
              <a:rPr lang="ru-RU" sz="1600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ru-RU" sz="1600" dirty="0" smtClean="0">
                <a:latin typeface="Calibri" pitchFamily="34" charset="0"/>
                <a:cs typeface="Calibri" pitchFamily="34" charset="0"/>
              </a:rPr>
            </a:br>
            <a:r>
              <a:rPr lang="ru-RU" sz="1600" dirty="0" smtClean="0">
                <a:latin typeface="Calibri" pitchFamily="34" charset="0"/>
                <a:cs typeface="Calibri" pitchFamily="34" charset="0"/>
              </a:rPr>
              <a:t>Во время прыжка кошка расширяется и становится похожа на маленький парашют. При </a:t>
            </a:r>
            <a:r>
              <a:rPr lang="ru-RU" sz="1600" dirty="0">
                <a:latin typeface="Calibri" pitchFamily="34" charset="0"/>
                <a:cs typeface="Calibri" pitchFamily="34" charset="0"/>
              </a:rPr>
              <a:t>приземлении </a:t>
            </a:r>
            <a:r>
              <a:rPr lang="ru-RU" sz="1600" dirty="0" smtClean="0">
                <a:latin typeface="Calibri" pitchFamily="34" charset="0"/>
                <a:cs typeface="Calibri" pitchFamily="34" charset="0"/>
              </a:rPr>
              <a:t>мышцы включаются </a:t>
            </a:r>
            <a:r>
              <a:rPr lang="ru-RU" sz="1600" dirty="0">
                <a:latin typeface="Calibri" pitchFamily="34" charset="0"/>
                <a:cs typeface="Calibri" pitchFamily="34" charset="0"/>
              </a:rPr>
              <a:t>не одновременно, а поочерёдно, одна за другой до тех пор, пока не поглотят всю энергию прыжка полностью</a:t>
            </a:r>
            <a:r>
              <a:rPr lang="ru-RU" sz="1600" dirty="0" smtClean="0">
                <a:latin typeface="Calibri" pitchFamily="34" charset="0"/>
                <a:cs typeface="Calibri" pitchFamily="34" charset="0"/>
              </a:rPr>
              <a:t>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3861048"/>
            <a:ext cx="1728192" cy="171667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973905"/>
            <a:ext cx="1800200" cy="160381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073733"/>
            <a:ext cx="2033972" cy="1525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16105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Тепловые явления в кошачьей судьбе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27584" y="692696"/>
            <a:ext cx="7416824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latin typeface="Calibri" pitchFamily="34" charset="0"/>
                <a:cs typeface="Calibri" pitchFamily="34" charset="0"/>
              </a:rPr>
              <a:t>Температура.</a:t>
            </a:r>
            <a:br>
              <a:rPr lang="ru-RU" dirty="0" smtClean="0">
                <a:latin typeface="Calibri" pitchFamily="34" charset="0"/>
                <a:cs typeface="Calibri" pitchFamily="34" charset="0"/>
              </a:rPr>
            </a:br>
            <a:r>
              <a:rPr lang="ru-RU" sz="1600" dirty="0">
                <a:latin typeface="Calibri" pitchFamily="34" charset="0"/>
                <a:cs typeface="Calibri" pitchFamily="34" charset="0"/>
              </a:rPr>
              <a:t>В нормальном состоянии она колеблется в пределах 38 – 39,5</a:t>
            </a:r>
            <a:r>
              <a:rPr lang="ru-RU" sz="1600" baseline="30000" dirty="0">
                <a:latin typeface="Calibri" pitchFamily="34" charset="0"/>
                <a:cs typeface="Calibri" pitchFamily="34" charset="0"/>
              </a:rPr>
              <a:t>0</a:t>
            </a:r>
            <a:r>
              <a:rPr lang="ru-RU" sz="1600" dirty="0">
                <a:latin typeface="Calibri" pitchFamily="34" charset="0"/>
                <a:cs typeface="Calibri" pitchFamily="34" charset="0"/>
              </a:rPr>
              <a:t> С, у котят – более высокая</a:t>
            </a:r>
            <a:r>
              <a:rPr lang="ru-RU" sz="1600" dirty="0" smtClean="0">
                <a:latin typeface="Calibri" pitchFamily="34" charset="0"/>
                <a:cs typeface="Calibri" pitchFamily="34" charset="0"/>
              </a:rPr>
              <a:t>. </a:t>
            </a:r>
            <a:r>
              <a:rPr lang="ru-RU" sz="1600" dirty="0">
                <a:latin typeface="Calibri" pitchFamily="34" charset="0"/>
                <a:cs typeface="Calibri" pitchFamily="34" charset="0"/>
              </a:rPr>
              <a:t>Частота дыхания в среднем 20 – 30 дыхательных движений в минуту</a:t>
            </a:r>
            <a:r>
              <a:rPr lang="ru-RU" sz="16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latin typeface="Calibri" pitchFamily="34" charset="0"/>
                <a:cs typeface="Calibri" pitchFamily="34" charset="0"/>
              </a:rPr>
              <a:t>Теплообмен.</a:t>
            </a:r>
            <a:r>
              <a:rPr lang="ru-RU" sz="1600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ru-RU" sz="1600" dirty="0" smtClean="0">
                <a:latin typeface="Calibri" pitchFamily="34" charset="0"/>
                <a:cs typeface="Calibri" pitchFamily="34" charset="0"/>
              </a:rPr>
            </a:br>
            <a:r>
              <a:rPr lang="ru-RU" sz="1600" dirty="0">
                <a:latin typeface="Calibri" pitchFamily="34" charset="0"/>
                <a:cs typeface="Calibri" pitchFamily="34" charset="0"/>
              </a:rPr>
              <a:t>Теплорегуляцию обеспечивают </a:t>
            </a:r>
            <a:r>
              <a:rPr lang="ru-RU" sz="1600" dirty="0" smtClean="0">
                <a:latin typeface="Calibri" pitchFamily="34" charset="0"/>
                <a:cs typeface="Calibri" pitchFamily="34" charset="0"/>
              </a:rPr>
              <a:t>немногочисленные </a:t>
            </a:r>
            <a:r>
              <a:rPr lang="ru-RU" sz="1600" dirty="0">
                <a:latin typeface="Calibri" pitchFamily="34" charset="0"/>
                <a:cs typeface="Calibri" pitchFamily="34" charset="0"/>
              </a:rPr>
              <a:t>потовые железы кошки, находящиеся на кожистых концах лапок. При испарении жидкости с поверхности тела температура его </a:t>
            </a:r>
            <a:r>
              <a:rPr lang="ru-RU" sz="1600" dirty="0" smtClean="0">
                <a:latin typeface="Calibri" pitchFamily="34" charset="0"/>
                <a:cs typeface="Calibri" pitchFamily="34" charset="0"/>
              </a:rPr>
              <a:t>понижается, </a:t>
            </a:r>
            <a:r>
              <a:rPr lang="ru-RU" sz="1600" dirty="0">
                <a:latin typeface="Calibri" pitchFamily="34" charset="0"/>
                <a:cs typeface="Calibri" pitchFamily="34" charset="0"/>
              </a:rPr>
              <a:t>и тем сильнее, чем активнее идёт процесс испарения</a:t>
            </a:r>
            <a:r>
              <a:rPr lang="ru-RU" sz="1600" dirty="0" smtClean="0">
                <a:latin typeface="Calibri" pitchFamily="34" charset="0"/>
                <a:cs typeface="Calibri" pitchFamily="34" charset="0"/>
              </a:rPr>
              <a:t>. Потеют у кошки только кончики лап, что помогает ей напасть на жертву до того момента, как добыча учует ее. </a:t>
            </a:r>
            <a:endParaRPr lang="ru-RU" sz="16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3064783"/>
            <a:ext cx="2376264" cy="168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87262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Электричество и кошки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26764" y="690566"/>
            <a:ext cx="756084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latin typeface="Calibri" pitchFamily="34" charset="0"/>
                <a:cs typeface="Calibri" pitchFamily="34" charset="0"/>
              </a:rPr>
              <a:t>Электричество.</a:t>
            </a:r>
            <a:r>
              <a:rPr lang="ru-RU" sz="1600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ru-RU" sz="1600" dirty="0" smtClean="0">
                <a:latin typeface="Calibri" pitchFamily="34" charset="0"/>
                <a:cs typeface="Calibri" pitchFamily="34" charset="0"/>
              </a:rPr>
            </a:br>
            <a:r>
              <a:rPr lang="ru-RU" sz="1600" dirty="0" smtClean="0">
                <a:latin typeface="Calibri" pitchFamily="34" charset="0"/>
                <a:cs typeface="Calibri" pitchFamily="34" charset="0"/>
              </a:rPr>
              <a:t>Когда </a:t>
            </a:r>
            <a:r>
              <a:rPr lang="ru-RU" sz="1600" dirty="0">
                <a:latin typeface="Calibri" pitchFamily="34" charset="0"/>
                <a:cs typeface="Calibri" pitchFamily="34" charset="0"/>
              </a:rPr>
              <a:t>гладят кошку по шерсти, то в сухую погоду или в сухом помещении шерсть от трения быстро электризуется. Если гладить долго и энергично, то может произойти сильная электризация: на поверхности скопиться большой заряд, и как следствие возникнет – искра</a:t>
            </a:r>
            <a:r>
              <a:rPr lang="ru-RU" sz="1600" dirty="0" smtClean="0">
                <a:latin typeface="Calibri" pitchFamily="34" charset="0"/>
                <a:cs typeface="Calibri" pitchFamily="34" charset="0"/>
              </a:rPr>
              <a:t>. Кошка </a:t>
            </a:r>
            <a:r>
              <a:rPr lang="ru-RU" sz="1600" dirty="0">
                <a:latin typeface="Calibri" pitchFamily="34" charset="0"/>
                <a:cs typeface="Calibri" pitchFamily="34" charset="0"/>
              </a:rPr>
              <a:t>может выдержать гораздо большее напряжение, чем человек</a:t>
            </a:r>
            <a:r>
              <a:rPr lang="ru-RU" sz="1600" dirty="0" smtClean="0">
                <a:latin typeface="Calibri" pitchFamily="34" charset="0"/>
                <a:cs typeface="Calibri" pitchFamily="34" charset="0"/>
              </a:rPr>
              <a:t>.</a:t>
            </a:r>
            <a:endParaRPr lang="ru-RU" sz="16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2736" y="2093671"/>
            <a:ext cx="4831184" cy="3217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66653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Оптика кошки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27584" y="692696"/>
            <a:ext cx="7056784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latin typeface="Calibri" pitchFamily="34" charset="0"/>
                <a:cs typeface="Calibri" pitchFamily="34" charset="0"/>
              </a:rPr>
              <a:t>Глаза.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600" dirty="0" smtClean="0">
                <a:latin typeface="Calibri" pitchFamily="34" charset="0"/>
                <a:cs typeface="Calibri" pitchFamily="34" charset="0"/>
              </a:rPr>
              <a:t>Зрачок </a:t>
            </a:r>
            <a:r>
              <a:rPr lang="ru-RU" sz="1600" dirty="0">
                <a:latin typeface="Calibri" pitchFamily="34" charset="0"/>
                <a:cs typeface="Calibri" pitchFamily="34" charset="0"/>
              </a:rPr>
              <a:t>у кошки не круглый, а </a:t>
            </a:r>
            <a:r>
              <a:rPr lang="ru-RU" sz="1600" dirty="0" smtClean="0">
                <a:latin typeface="Calibri" pitchFamily="34" charset="0"/>
                <a:cs typeface="Calibri" pitchFamily="34" charset="0"/>
              </a:rPr>
              <a:t>вертикально-овальный. </a:t>
            </a:r>
            <a:r>
              <a:rPr lang="ru-RU" sz="1600" dirty="0">
                <a:latin typeface="Calibri" pitchFamily="34" charset="0"/>
                <a:cs typeface="Calibri" pitchFamily="34" charset="0"/>
              </a:rPr>
              <a:t>Природа сделала его таким, чтобы кошка обладала острым зрением, была способна видеть в полумраке, и яркий свет не ослеплял бы животное</a:t>
            </a:r>
            <a:r>
              <a:rPr lang="ru-RU" sz="1600" dirty="0" smtClean="0">
                <a:latin typeface="Calibri" pitchFamily="34" charset="0"/>
                <a:cs typeface="Calibri" pitchFamily="34" charset="0"/>
              </a:rPr>
              <a:t>. </a:t>
            </a:r>
            <a:r>
              <a:rPr lang="ru-RU" sz="1600" dirty="0">
                <a:latin typeface="Calibri" pitchFamily="34" charset="0"/>
                <a:cs typeface="Calibri" pitchFamily="34" charset="0"/>
              </a:rPr>
              <a:t>У кошки, в отличие от человека, есть третье веко, известное под названием мигательная перепонка. Оно уменьшает интенсивность очень яркого света и немного предохраняет глаза от травм</a:t>
            </a:r>
            <a:r>
              <a:rPr lang="ru-RU" sz="1600" dirty="0" smtClean="0">
                <a:latin typeface="Calibri" pitchFamily="34" charset="0"/>
                <a:cs typeface="Calibri" pitchFamily="34" charset="0"/>
              </a:rPr>
              <a:t>. </a:t>
            </a:r>
            <a:r>
              <a:rPr lang="ru-RU" sz="1600" dirty="0">
                <a:latin typeface="Calibri" pitchFamily="34" charset="0"/>
                <a:cs typeface="Calibri" pitchFamily="34" charset="0"/>
              </a:rPr>
              <a:t>Глаза у кошки обладают удивительным свойством: они светятся в </a:t>
            </a:r>
            <a:r>
              <a:rPr lang="ru-RU" sz="1600" dirty="0" smtClean="0">
                <a:latin typeface="Calibri" pitchFamily="34" charset="0"/>
                <a:cs typeface="Calibri" pitchFamily="34" charset="0"/>
              </a:rPr>
              <a:t>темноте. </a:t>
            </a:r>
            <a:r>
              <a:rPr lang="ru-RU" sz="1600" dirty="0">
                <a:latin typeface="Calibri" pitchFamily="34" charset="0"/>
                <a:cs typeface="Calibri" pitchFamily="34" charset="0"/>
              </a:rPr>
              <a:t>Сияние кошачьих глаз объясняется просто - они отражают свет исключительно от внешнего источника.</a:t>
            </a:r>
            <a:r>
              <a:rPr lang="ru-RU" sz="1600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ru-RU" sz="1600" dirty="0" smtClean="0">
                <a:latin typeface="Calibri" pitchFamily="34" charset="0"/>
                <a:cs typeface="Calibri" pitchFamily="34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1567" y="3012963"/>
            <a:ext cx="4238625" cy="18002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3012962"/>
            <a:ext cx="2448272" cy="249723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97" y="3012962"/>
            <a:ext cx="1978470" cy="1800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43305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Завершение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27584" y="692696"/>
            <a:ext cx="712879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latin typeface="Calibri" pitchFamily="34" charset="0"/>
                <a:cs typeface="Calibri" pitchFamily="34" charset="0"/>
              </a:rPr>
              <a:t>Шестое чувство.</a:t>
            </a:r>
            <a:br>
              <a:rPr lang="ru-RU" dirty="0" smtClean="0">
                <a:latin typeface="Calibri" pitchFamily="34" charset="0"/>
                <a:cs typeface="Calibri" pitchFamily="34" charset="0"/>
              </a:rPr>
            </a:br>
            <a:r>
              <a:rPr lang="ru-RU" sz="1600" dirty="0">
                <a:latin typeface="Calibri" pitchFamily="34" charset="0"/>
                <a:cs typeface="Calibri" pitchFamily="34" charset="0"/>
              </a:rPr>
              <a:t>Есть еще кое-что интересное об этом </a:t>
            </a:r>
            <a:r>
              <a:rPr lang="ru-RU" sz="1600" dirty="0" smtClean="0">
                <a:latin typeface="Calibri" pitchFamily="34" charset="0"/>
                <a:cs typeface="Calibri" pitchFamily="34" charset="0"/>
              </a:rPr>
              <a:t>животном: </a:t>
            </a:r>
            <a:br>
              <a:rPr lang="ru-RU" sz="1600" dirty="0" smtClean="0">
                <a:latin typeface="Calibri" pitchFamily="34" charset="0"/>
                <a:cs typeface="Calibri" pitchFamily="34" charset="0"/>
              </a:rPr>
            </a:br>
            <a:r>
              <a:rPr lang="ru-RU" sz="1600" dirty="0" smtClean="0">
                <a:latin typeface="Calibri" pitchFamily="34" charset="0"/>
                <a:cs typeface="Calibri" pitchFamily="34" charset="0"/>
              </a:rPr>
              <a:t>У </a:t>
            </a:r>
            <a:r>
              <a:rPr lang="ru-RU" sz="1600" dirty="0">
                <a:latin typeface="Calibri" pitchFamily="34" charset="0"/>
                <a:cs typeface="Calibri" pitchFamily="34" charset="0"/>
              </a:rPr>
              <a:t>кошек есть так называемое «шестое чувство</a:t>
            </a:r>
            <a:r>
              <a:rPr lang="ru-RU" sz="1600" dirty="0" smtClean="0">
                <a:latin typeface="Calibri" pitchFamily="34" charset="0"/>
                <a:cs typeface="Calibri" pitchFamily="34" charset="0"/>
              </a:rPr>
              <a:t>». </a:t>
            </a:r>
            <a:r>
              <a:rPr lang="ru-RU" sz="1600" dirty="0">
                <a:latin typeface="Calibri" pitchFamily="34" charset="0"/>
                <a:cs typeface="Calibri" pitchFamily="34" charset="0"/>
              </a:rPr>
              <a:t>Кошка обычно не отдаляется от своего жилища более, чем на 1 км, но если такую кошку увезти далеко от дома, в совершенно незнакомое место, она может преодолеть путь свыше 100 км и больше, но домой вернется.</a:t>
            </a:r>
            <a:br>
              <a:rPr lang="ru-RU" sz="1600" dirty="0">
                <a:latin typeface="Calibri" pitchFamily="34" charset="0"/>
                <a:cs typeface="Calibri" pitchFamily="34" charset="0"/>
              </a:rPr>
            </a:br>
            <a:r>
              <a:rPr lang="ru-RU" sz="1600" dirty="0">
                <a:latin typeface="Calibri" pitchFamily="34" charset="0"/>
                <a:cs typeface="Calibri" pitchFamily="34" charset="0"/>
              </a:rPr>
              <a:t>Вот такие вот забавные эти существа – </a:t>
            </a:r>
            <a:r>
              <a:rPr lang="ru-RU" sz="1600" dirty="0" smtClean="0">
                <a:latin typeface="Calibri" pitchFamily="34" charset="0"/>
                <a:cs typeface="Calibri" pitchFamily="34" charset="0"/>
              </a:rPr>
              <a:t>кошки</a:t>
            </a:r>
            <a:r>
              <a:rPr lang="ru-RU" sz="1600" dirty="0">
                <a:latin typeface="Calibri" pitchFamily="34" charset="0"/>
                <a:cs typeface="Calibri" pitchFamily="34" charset="0"/>
              </a:rPr>
              <a:t>!</a:t>
            </a:r>
            <a:endParaRPr lang="ru-RU" sz="16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3672652"/>
            <a:ext cx="6624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itchFamily="49" charset="0"/>
              <a:buChar char="o"/>
            </a:pPr>
            <a:r>
              <a:rPr lang="ru-RU" sz="2000" b="1" dirty="0" smtClean="0">
                <a:latin typeface="Calibri" pitchFamily="34" charset="0"/>
                <a:cs typeface="Calibri" pitchFamily="34" charset="0"/>
              </a:rPr>
              <a:t>Спасибо за внимание!</a:t>
            </a:r>
            <a:endParaRPr lang="ru-RU" sz="2000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6607" y="2492897"/>
            <a:ext cx="4083823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27472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</TotalTime>
  <Words>135</Words>
  <Application>Microsoft Office PowerPoint</Application>
  <PresentationFormat>Экран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NewsPrint</vt:lpstr>
      <vt:lpstr>МБОУ Дубковская СОШ «Дружба»</vt:lpstr>
      <vt:lpstr>Тема: Физика и кошка</vt:lpstr>
      <vt:lpstr>Содержание</vt:lpstr>
      <vt:lpstr>Введение</vt:lpstr>
      <vt:lpstr>Механика в жизни кошки</vt:lpstr>
      <vt:lpstr>Тепловые явления в кошачьей судьбе</vt:lpstr>
      <vt:lpstr>Электричество и кошки</vt:lpstr>
      <vt:lpstr>Оптика кошки</vt:lpstr>
      <vt:lpstr>Завершение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Дубковская СОШ «Дружба»</dc:title>
  <dc:creator>Kiara Wielry</dc:creator>
  <cp:lastModifiedBy>uliaig316</cp:lastModifiedBy>
  <cp:revision>13</cp:revision>
  <dcterms:created xsi:type="dcterms:W3CDTF">2013-03-11T19:55:43Z</dcterms:created>
  <dcterms:modified xsi:type="dcterms:W3CDTF">2013-03-12T05:18:47Z</dcterms:modified>
</cp:coreProperties>
</file>