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584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1219200"/>
            <a:ext cx="8610600" cy="2895600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/>
              <a:t>Интеллектуальный турнир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630362"/>
          </a:xfrm>
        </p:spPr>
        <p:txBody>
          <a:bodyPr>
            <a:noAutofit/>
          </a:bodyPr>
          <a:lstStyle/>
          <a:p>
            <a:r>
              <a:rPr lang="ru-RU" sz="3600" dirty="0" smtClean="0"/>
              <a:t>Как называется пустыня, где водятся верблюды с одним горбом?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33400" y="1981200"/>
            <a:ext cx="7467600" cy="10668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Сахара </a:t>
            </a:r>
            <a:endParaRPr lang="ru-RU" sz="3200" dirty="0"/>
          </a:p>
        </p:txBody>
      </p:sp>
      <p:pic>
        <p:nvPicPr>
          <p:cNvPr id="9218" name="Picture 2" descr="C:\Users\User\Desktop\S6608i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2971800"/>
            <a:ext cx="3095625" cy="34451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Что получится, если соединить два металла: медь и олово?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Бронза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011362"/>
          </a:xfrm>
        </p:spPr>
        <p:txBody>
          <a:bodyPr>
            <a:noAutofit/>
          </a:bodyPr>
          <a:lstStyle/>
          <a:p>
            <a:r>
              <a:rPr lang="ru-RU" sz="3600" dirty="0" smtClean="0"/>
              <a:t>Кто из великих русских сатириков 19в. Подписывал свои произведения двойной фамилией?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4800" y="2362200"/>
            <a:ext cx="7467600" cy="13716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М.Е.Салтыков - Щедрин</a:t>
            </a:r>
            <a:endParaRPr lang="ru-RU" sz="3200" dirty="0"/>
          </a:p>
        </p:txBody>
      </p:sp>
      <p:pic>
        <p:nvPicPr>
          <p:cNvPr id="10242" name="Picture 2" descr="C:\Users\User\Desktop\ps_007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3276600"/>
            <a:ext cx="2257425" cy="25122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011362"/>
          </a:xfrm>
        </p:spPr>
        <p:txBody>
          <a:bodyPr>
            <a:noAutofit/>
          </a:bodyPr>
          <a:lstStyle/>
          <a:p>
            <a:r>
              <a:rPr lang="ru-RU" sz="3600" dirty="0" smtClean="0"/>
              <a:t>Какой город стал родиной самого знаменитого в истории 20в. </a:t>
            </a:r>
            <a:r>
              <a:rPr lang="ru-RU" sz="3600" dirty="0" err="1" smtClean="0"/>
              <a:t>рок-н-роллного</a:t>
            </a:r>
            <a:r>
              <a:rPr lang="ru-RU" sz="3600" dirty="0" smtClean="0"/>
              <a:t> квартета?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09600" y="2286000"/>
            <a:ext cx="7467600" cy="990600"/>
          </a:xfrm>
        </p:spPr>
        <p:txBody>
          <a:bodyPr>
            <a:noAutofit/>
          </a:bodyPr>
          <a:lstStyle/>
          <a:p>
            <a:r>
              <a:rPr lang="ru-RU" sz="3200" dirty="0" smtClean="0"/>
              <a:t>Ливерпуль, город, в котором начался творческий путь «Битлз»</a:t>
            </a:r>
            <a:endParaRPr lang="ru-RU" sz="3200" dirty="0"/>
          </a:p>
        </p:txBody>
      </p:sp>
      <p:pic>
        <p:nvPicPr>
          <p:cNvPr id="11266" name="Picture 2" descr="C:\Users\User\Desktop\b_111i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3886200"/>
            <a:ext cx="2181225" cy="2427492"/>
          </a:xfrm>
          <a:prstGeom prst="rect">
            <a:avLst/>
          </a:prstGeom>
          <a:noFill/>
        </p:spPr>
      </p:pic>
      <p:pic>
        <p:nvPicPr>
          <p:cNvPr id="11268" name="Picture 4" descr="C:\Users\User\Desktop\05nil054i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3352800"/>
            <a:ext cx="2551759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В каком году в России началась первая пятилетка?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362200"/>
            <a:ext cx="7467600" cy="32766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В 1929году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На каком языке впервые было произнесено слово «алгебра»?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81000" y="2286000"/>
            <a:ext cx="7467600" cy="1752600"/>
          </a:xfrm>
        </p:spPr>
        <p:txBody>
          <a:bodyPr>
            <a:noAutofit/>
          </a:bodyPr>
          <a:lstStyle/>
          <a:p>
            <a:r>
              <a:rPr lang="ru-RU" sz="3200" dirty="0" smtClean="0"/>
              <a:t>На арабском: «</a:t>
            </a:r>
            <a:r>
              <a:rPr lang="ru-RU" sz="3200" dirty="0" err="1" smtClean="0"/>
              <a:t>аль-джебр</a:t>
            </a:r>
            <a:r>
              <a:rPr lang="ru-RU" sz="3200" dirty="0" smtClean="0"/>
              <a:t>»; узбекский математик Мухаммед </a:t>
            </a:r>
            <a:r>
              <a:rPr lang="ru-RU" sz="3200" dirty="0" err="1" smtClean="0"/>
              <a:t>аль-Хорезми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773362"/>
          </a:xfrm>
        </p:spPr>
        <p:txBody>
          <a:bodyPr>
            <a:noAutofit/>
          </a:bodyPr>
          <a:lstStyle/>
          <a:p>
            <a:r>
              <a:rPr lang="ru-RU" sz="3600" dirty="0" smtClean="0"/>
              <a:t>Какое название имеет единица наследственного материала, ответственная за формирование какого-либо наследственного признака?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33400" y="3124200"/>
            <a:ext cx="7467600" cy="9906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Ген </a:t>
            </a:r>
            <a:endParaRPr lang="ru-RU" sz="3200" dirty="0"/>
          </a:p>
        </p:txBody>
      </p:sp>
      <p:pic>
        <p:nvPicPr>
          <p:cNvPr id="12290" name="Picture 2" descr="C:\Users\User\Desktop\biol160i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4114800"/>
            <a:ext cx="1771650" cy="1971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706562"/>
          </a:xfrm>
        </p:spPr>
        <p:txBody>
          <a:bodyPr>
            <a:noAutofit/>
          </a:bodyPr>
          <a:lstStyle/>
          <a:p>
            <a:r>
              <a:rPr lang="ru-RU" sz="3600" dirty="0" smtClean="0"/>
              <a:t>Под каким именем больше известен в истории московский князь Иван </a:t>
            </a:r>
            <a:r>
              <a:rPr lang="en-US" sz="3600" dirty="0" smtClean="0"/>
              <a:t>IV</a:t>
            </a:r>
            <a:r>
              <a:rPr lang="ru-RU" sz="3600" dirty="0" smtClean="0"/>
              <a:t>?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33400" y="1905000"/>
            <a:ext cx="7467600" cy="10668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Иван Грозный</a:t>
            </a:r>
            <a:endParaRPr lang="ru-RU" sz="3200" dirty="0"/>
          </a:p>
        </p:txBody>
      </p:sp>
      <p:pic>
        <p:nvPicPr>
          <p:cNvPr id="13314" name="Picture 2" descr="C:\Users\User\Desktop\06S0273i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3048000"/>
            <a:ext cx="2714625" cy="30211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858962"/>
          </a:xfrm>
        </p:spPr>
        <p:txBody>
          <a:bodyPr>
            <a:noAutofit/>
          </a:bodyPr>
          <a:lstStyle/>
          <a:p>
            <a:r>
              <a:rPr lang="ru-RU" sz="3600" dirty="0" smtClean="0"/>
              <a:t>Как звучит четвертая строчка известной басни И.А.Крылова «Ворона и лисица»?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81000" y="2590800"/>
            <a:ext cx="7467600" cy="3886200"/>
          </a:xfrm>
        </p:spPr>
        <p:txBody>
          <a:bodyPr/>
          <a:lstStyle/>
          <a:p>
            <a:r>
              <a:rPr lang="ru-RU" dirty="0" smtClean="0"/>
              <a:t>…</a:t>
            </a:r>
            <a:r>
              <a:rPr lang="ru-RU" sz="3200" dirty="0" smtClean="0"/>
              <a:t>Вороне где-то бог послал кусочек сыру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163762"/>
          </a:xfrm>
        </p:spPr>
        <p:txBody>
          <a:bodyPr>
            <a:noAutofit/>
          </a:bodyPr>
          <a:lstStyle/>
          <a:p>
            <a:r>
              <a:rPr lang="ru-RU" sz="3600" dirty="0" smtClean="0"/>
              <a:t>Как называлась пятая буква русского кириллического алфавита?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62000" y="2971800"/>
            <a:ext cx="7467600" cy="31242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Д -добро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467600" cy="2133600"/>
          </a:xfrm>
        </p:spPr>
        <p:txBody>
          <a:bodyPr>
            <a:noAutofit/>
          </a:bodyPr>
          <a:lstStyle/>
          <a:p>
            <a:r>
              <a:rPr lang="ru-RU" sz="3600" dirty="0" smtClean="0"/>
              <a:t>Кому принадлежат слова: «Мы почитаем всех нулями, а единицами себя?»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33400" y="2438400"/>
            <a:ext cx="7467600" cy="914400"/>
          </a:xfrm>
        </p:spPr>
        <p:txBody>
          <a:bodyPr/>
          <a:lstStyle/>
          <a:p>
            <a:r>
              <a:rPr lang="ru-RU" sz="3200" dirty="0" smtClean="0"/>
              <a:t>А.С.Пушкин. «Евгений Онегин»</a:t>
            </a:r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031" name="Picture 7" descr="C:\Users\User\Desktop\p_146i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3352800"/>
            <a:ext cx="2286000" cy="25440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011362"/>
          </a:xfrm>
        </p:spPr>
        <p:txBody>
          <a:bodyPr>
            <a:noAutofit/>
          </a:bodyPr>
          <a:lstStyle/>
          <a:p>
            <a:r>
              <a:rPr lang="ru-RU" sz="3600" dirty="0" smtClean="0"/>
              <a:t>Какую замечательную советскую актрису сделала популярной песенка «Пять минут»?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209800"/>
            <a:ext cx="7467600" cy="12954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Людмила </a:t>
            </a:r>
            <a:r>
              <a:rPr lang="ru-RU" sz="3200" dirty="0" err="1" smtClean="0"/>
              <a:t>Гурченко</a:t>
            </a:r>
            <a:endParaRPr lang="ru-RU" sz="3200" dirty="0"/>
          </a:p>
        </p:txBody>
      </p:sp>
      <p:pic>
        <p:nvPicPr>
          <p:cNvPr id="14338" name="Picture 2" descr="C:\Users\User\Desktop\Pg00112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3200400"/>
            <a:ext cx="2333625" cy="25970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858962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Кто впервые доказал теорему о соотношении сторон в прямоугольном треугольнике?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667000"/>
            <a:ext cx="7467600" cy="6858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Пифагор</a:t>
            </a:r>
            <a:endParaRPr lang="ru-RU" sz="3200" dirty="0"/>
          </a:p>
        </p:txBody>
      </p:sp>
      <p:pic>
        <p:nvPicPr>
          <p:cNvPr id="1027" name="Picture 3" descr="C:\Users\User\Desktop\pp_094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399" y="3429000"/>
            <a:ext cx="2250937" cy="2505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620962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Профессор ложится спать в 8часов вечера, а будильник заводит на 9 часов утра. Сколько будет спать профессор?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3200400"/>
            <a:ext cx="7467600" cy="21336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1час</a:t>
            </a:r>
            <a:endParaRPr lang="ru-RU" sz="3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4038600"/>
            <a:ext cx="1952625" cy="207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44562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Есть ли 7 ноября в Австралии?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895600"/>
            <a:ext cx="7467600" cy="357835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Да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На руках 10 пальцев. Сколько пальцев на 10 руках?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057400"/>
            <a:ext cx="7467600" cy="441655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50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782762"/>
          </a:xfrm>
        </p:spPr>
        <p:txBody>
          <a:bodyPr>
            <a:noAutofit/>
          </a:bodyPr>
          <a:lstStyle/>
          <a:p>
            <a:r>
              <a:rPr lang="ru-RU" sz="3600" dirty="0" smtClean="0"/>
              <a:t>У </a:t>
            </a:r>
            <a:r>
              <a:rPr lang="ru-RU" sz="3600" dirty="0" err="1" smtClean="0"/>
              <a:t>Мамеда</a:t>
            </a:r>
            <a:r>
              <a:rPr lang="ru-RU" sz="3600" dirty="0" smtClean="0"/>
              <a:t> было 10 овец. Все, кроме 9, </a:t>
            </a:r>
            <a:r>
              <a:rPr lang="ru-RU" sz="3600" dirty="0" err="1" smtClean="0"/>
              <a:t>сдохли</a:t>
            </a:r>
            <a:r>
              <a:rPr lang="ru-RU" sz="3600" dirty="0" smtClean="0"/>
              <a:t>. Сколько овец осталось?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590800"/>
            <a:ext cx="7467600" cy="3883152"/>
          </a:xfrm>
        </p:spPr>
        <p:txBody>
          <a:bodyPr>
            <a:normAutofit/>
          </a:bodyPr>
          <a:lstStyle/>
          <a:p>
            <a:r>
              <a:rPr lang="ru-RU" sz="3600" dirty="0" smtClean="0"/>
              <a:t>9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706562"/>
          </a:xfrm>
        </p:spPr>
        <p:txBody>
          <a:bodyPr>
            <a:noAutofit/>
          </a:bodyPr>
          <a:lstStyle/>
          <a:p>
            <a:r>
              <a:rPr lang="ru-RU" sz="3600" dirty="0" smtClean="0"/>
              <a:t>В какой спортивной игре два десятка минут в каждом из двух таймов?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05000"/>
            <a:ext cx="7467600" cy="914400"/>
          </a:xfrm>
        </p:spPr>
        <p:txBody>
          <a:bodyPr/>
          <a:lstStyle/>
          <a:p>
            <a:r>
              <a:rPr lang="ru-RU" sz="3200" dirty="0" smtClean="0"/>
              <a:t>Баскетбол </a:t>
            </a:r>
          </a:p>
          <a:p>
            <a:endParaRPr lang="ru-RU" dirty="0"/>
          </a:p>
        </p:txBody>
      </p:sp>
      <p:pic>
        <p:nvPicPr>
          <p:cNvPr id="2050" name="Picture 2" descr="C:\Users\User\Desktop\d03012i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2590800"/>
            <a:ext cx="2562225" cy="28515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087562"/>
          </a:xfrm>
        </p:spPr>
        <p:txBody>
          <a:bodyPr>
            <a:noAutofit/>
          </a:bodyPr>
          <a:lstStyle/>
          <a:p>
            <a:r>
              <a:rPr lang="ru-RU" sz="3600" dirty="0" smtClean="0"/>
              <a:t>Какой пролив разделяет два моря, два океана, два полуострова, два континента, два государства?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5800" y="2590800"/>
            <a:ext cx="7467600" cy="12192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Берингов пролив</a:t>
            </a:r>
          </a:p>
        </p:txBody>
      </p:sp>
      <p:pic>
        <p:nvPicPr>
          <p:cNvPr id="3074" name="Picture 2" descr="C:\Users\User\Desktop\05ik0011i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3505200"/>
            <a:ext cx="3176940" cy="2371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7467600" cy="1752600"/>
          </a:xfrm>
        </p:spPr>
        <p:txBody>
          <a:bodyPr>
            <a:noAutofit/>
          </a:bodyPr>
          <a:lstStyle/>
          <a:p>
            <a:r>
              <a:rPr lang="ru-RU" sz="3600" dirty="0" smtClean="0"/>
              <a:t>Какой один и тот же город на Волге в течение </a:t>
            </a:r>
            <a:r>
              <a:rPr lang="en-US" sz="3600" dirty="0" smtClean="0"/>
              <a:t>XX</a:t>
            </a:r>
            <a:r>
              <a:rPr lang="ru-RU" sz="3600" dirty="0" smtClean="0"/>
              <a:t> в. имел три названия?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133600"/>
            <a:ext cx="7467600" cy="1371600"/>
          </a:xfrm>
        </p:spPr>
        <p:txBody>
          <a:bodyPr/>
          <a:lstStyle/>
          <a:p>
            <a:r>
              <a:rPr lang="ru-RU" sz="3200" dirty="0" smtClean="0"/>
              <a:t>Царицын – Сталинград – Волгоград </a:t>
            </a:r>
          </a:p>
          <a:p>
            <a:endParaRPr lang="ru-RU" dirty="0"/>
          </a:p>
        </p:txBody>
      </p:sp>
      <p:pic>
        <p:nvPicPr>
          <p:cNvPr id="4098" name="Picture 2" descr="C:\Users\User\Desktop\v01056i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3429000"/>
            <a:ext cx="2333625" cy="2597099"/>
          </a:xfrm>
          <a:prstGeom prst="rect">
            <a:avLst/>
          </a:prstGeom>
          <a:noFill/>
        </p:spPr>
      </p:pic>
      <p:pic>
        <p:nvPicPr>
          <p:cNvPr id="4099" name="Picture 3" descr="C:\Users\User\Desktop\V3774i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3200400"/>
            <a:ext cx="2457450" cy="27349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706562"/>
          </a:xfrm>
        </p:spPr>
        <p:txBody>
          <a:bodyPr vert="horz" anchor="b">
            <a:noAutofit/>
          </a:bodyPr>
          <a:lstStyle/>
          <a:p>
            <a:r>
              <a:rPr lang="ru-RU" sz="3600" dirty="0" smtClean="0"/>
              <a:t>Кто запечатлел на знаменитой картине трёх знаменитых богатырей?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09600" y="2133600"/>
            <a:ext cx="7467600" cy="1219200"/>
          </a:xfrm>
        </p:spPr>
        <p:txBody>
          <a:bodyPr/>
          <a:lstStyle/>
          <a:p>
            <a:r>
              <a:rPr lang="ru-RU" sz="3200" dirty="0" smtClean="0"/>
              <a:t>В.М. Васнецов</a:t>
            </a:r>
          </a:p>
          <a:p>
            <a:endParaRPr lang="ru-RU" dirty="0"/>
          </a:p>
        </p:txBody>
      </p:sp>
      <p:pic>
        <p:nvPicPr>
          <p:cNvPr id="5122" name="Picture 2" descr="C:\Users\User\Desktop\v03012i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3810000"/>
            <a:ext cx="3164181" cy="2362200"/>
          </a:xfrm>
          <a:prstGeom prst="rect">
            <a:avLst/>
          </a:prstGeom>
          <a:noFill/>
        </p:spPr>
      </p:pic>
      <p:pic>
        <p:nvPicPr>
          <p:cNvPr id="5123" name="Picture 3" descr="C:\Users\User\Desktop\pv_013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2895600"/>
            <a:ext cx="2286000" cy="25440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782762"/>
          </a:xfrm>
        </p:spPr>
        <p:txBody>
          <a:bodyPr>
            <a:noAutofit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Как </a:t>
            </a:r>
            <a:r>
              <a:rPr lang="ru-RU" sz="3600" dirty="0" smtClean="0"/>
              <a:t>называется пятая от Солнца планета Солнечной системы?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09600" y="2057400"/>
            <a:ext cx="7467600" cy="11430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Юпитер</a:t>
            </a:r>
            <a:endParaRPr lang="ru-RU" sz="3200" dirty="0"/>
          </a:p>
        </p:txBody>
      </p:sp>
      <p:pic>
        <p:nvPicPr>
          <p:cNvPr id="6146" name="Picture 2" descr="C:\Users\User\Desktop\05nin003i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3048000"/>
            <a:ext cx="3176940" cy="2371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706562"/>
          </a:xfrm>
        </p:spPr>
        <p:txBody>
          <a:bodyPr>
            <a:noAutofit/>
          </a:bodyPr>
          <a:lstStyle/>
          <a:p>
            <a:r>
              <a:rPr lang="ru-RU" sz="3600" dirty="0" smtClean="0"/>
              <a:t>У людей какой профессии постоянно перед глазами пять параллельных линий?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33400" y="2057400"/>
            <a:ext cx="7467600" cy="914400"/>
          </a:xfrm>
        </p:spPr>
        <p:txBody>
          <a:bodyPr>
            <a:noAutofit/>
          </a:bodyPr>
          <a:lstStyle/>
          <a:p>
            <a:r>
              <a:rPr lang="ru-RU" sz="3200" dirty="0" smtClean="0"/>
              <a:t>Музыканты; нотный стан имеет пять линий.</a:t>
            </a:r>
            <a:endParaRPr lang="ru-RU" sz="3200" dirty="0"/>
          </a:p>
        </p:txBody>
      </p:sp>
      <p:pic>
        <p:nvPicPr>
          <p:cNvPr id="7170" name="Picture 2" descr="C:\Users\User\Desktop\01p0052i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3124200"/>
            <a:ext cx="2409825" cy="26819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011362"/>
          </a:xfrm>
        </p:spPr>
        <p:txBody>
          <a:bodyPr>
            <a:noAutofit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>Кто </a:t>
            </a:r>
            <a:r>
              <a:rPr lang="ru-RU" sz="3600" dirty="0" smtClean="0"/>
              <a:t>из выдающихся английских адмиралов под конец жизни имел всего один глаз?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33400" y="2209800"/>
            <a:ext cx="7467600" cy="8382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Горацио Нельсон</a:t>
            </a:r>
            <a:endParaRPr lang="ru-RU" sz="3200" dirty="0"/>
          </a:p>
        </p:txBody>
      </p:sp>
      <p:pic>
        <p:nvPicPr>
          <p:cNvPr id="8194" name="Picture 2" descr="C:\Users\User\Desktop\n00009i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3200400"/>
            <a:ext cx="2790825" cy="31059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146</TotalTime>
  <Words>352</Words>
  <Application>Microsoft Office PowerPoint</Application>
  <PresentationFormat>Экран (4:3)</PresentationFormat>
  <Paragraphs>51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Эркер</vt:lpstr>
      <vt:lpstr>Интеллектуальный турнир</vt:lpstr>
      <vt:lpstr>Кому принадлежат слова: «Мы почитаем всех нулями, а единицами себя?»</vt:lpstr>
      <vt:lpstr>В какой спортивной игре два десятка минут в каждом из двух таймов?</vt:lpstr>
      <vt:lpstr>Какой пролив разделяет два моря, два океана, два полуострова, два континента, два государства?</vt:lpstr>
      <vt:lpstr>Какой один и тот же город на Волге в течение XX в. имел три названия?</vt:lpstr>
      <vt:lpstr>Кто запечатлел на знаменитой картине трёх знаменитых богатырей?</vt:lpstr>
      <vt:lpstr> Как называется пятая от Солнца планета Солнечной системы?</vt:lpstr>
      <vt:lpstr>У людей какой профессии постоянно перед глазами пять параллельных линий?</vt:lpstr>
      <vt:lpstr>  Кто из выдающихся английских адмиралов под конец жизни имел всего один глаз?</vt:lpstr>
      <vt:lpstr>Как называется пустыня, где водятся верблюды с одним горбом?</vt:lpstr>
      <vt:lpstr>Что получится, если соединить два металла: медь и олово?</vt:lpstr>
      <vt:lpstr>Кто из великих русских сатириков 19в. Подписывал свои произведения двойной фамилией?</vt:lpstr>
      <vt:lpstr>Какой город стал родиной самого знаменитого в истории 20в. рок-н-роллного квартета?</vt:lpstr>
      <vt:lpstr>В каком году в России началась первая пятилетка?</vt:lpstr>
      <vt:lpstr>На каком языке впервые было произнесено слово «алгебра»?</vt:lpstr>
      <vt:lpstr>Какое название имеет единица наследственного материала, ответственная за формирование какого-либо наследственного признака?</vt:lpstr>
      <vt:lpstr>Под каким именем больше известен в истории московский князь Иван IV?</vt:lpstr>
      <vt:lpstr>Как звучит четвертая строчка известной басни И.А.Крылова «Ворона и лисица»?</vt:lpstr>
      <vt:lpstr>Как называлась пятая буква русского кириллического алфавита?</vt:lpstr>
      <vt:lpstr>Какую замечательную советскую актрису сделала популярной песенка «Пять минут»?</vt:lpstr>
      <vt:lpstr>Кто впервые доказал теорему о соотношении сторон в прямоугольном треугольнике?</vt:lpstr>
      <vt:lpstr>Профессор ложится спать в 8часов вечера, а будильник заводит на 9 часов утра. Сколько будет спать профессор?</vt:lpstr>
      <vt:lpstr>Есть ли 7 ноября в Австралии?</vt:lpstr>
      <vt:lpstr>На руках 10 пальцев. Сколько пальцев на 10 руках?</vt:lpstr>
      <vt:lpstr>У Мамеда было 10 овец. Все, кроме 9, сдохли. Сколько овец осталось?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1</cp:lastModifiedBy>
  <cp:revision>21</cp:revision>
  <dcterms:created xsi:type="dcterms:W3CDTF">2010-09-29T09:14:36Z</dcterms:created>
  <dcterms:modified xsi:type="dcterms:W3CDTF">2011-10-25T14:33:57Z</dcterms:modified>
</cp:coreProperties>
</file>