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04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7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06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33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6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960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3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9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254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07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19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0DE01-58FA-4EBE-B7EC-1A637ACC87AC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EA84C-871E-4AE4-BE19-74F4B544E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4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ru-RU" dirty="0" smtClean="0"/>
              <a:t>Хлеб – всему голова.</a:t>
            </a:r>
            <a:endParaRPr lang="ru-RU" dirty="0"/>
          </a:p>
        </p:txBody>
      </p:sp>
      <p:pic>
        <p:nvPicPr>
          <p:cNvPr id="1026" name="Picture 2" descr="C:\Users\1\Desktop\уроки\хле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97666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8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229200"/>
            <a:ext cx="5486400" cy="804862"/>
          </a:xfrm>
        </p:spPr>
        <p:txBody>
          <a:bodyPr/>
          <a:lstStyle/>
          <a:p>
            <a:r>
              <a:rPr lang="ru-RU" dirty="0" smtClean="0"/>
              <a:t>6-8 тысяч лет до н.э. люди измельчали злаки и смешивали с водой.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8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" r="594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157192"/>
            <a:ext cx="5486400" cy="804862"/>
          </a:xfrm>
        </p:spPr>
        <p:txBody>
          <a:bodyPr/>
          <a:lstStyle/>
          <a:p>
            <a:r>
              <a:rPr lang="ru-RU" dirty="0" smtClean="0"/>
              <a:t>Получалась кашица, которую ели в сыром виде.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5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 b="1200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157192"/>
            <a:ext cx="5486400" cy="804862"/>
          </a:xfrm>
        </p:spPr>
        <p:txBody>
          <a:bodyPr/>
          <a:lstStyle/>
          <a:p>
            <a:r>
              <a:rPr lang="ru-RU" dirty="0" smtClean="0"/>
              <a:t>Потом научились запекать пресное тесто  и делать лепешки.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06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" r="348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157192"/>
            <a:ext cx="5486400" cy="804862"/>
          </a:xfrm>
        </p:spPr>
        <p:txBody>
          <a:bodyPr/>
          <a:lstStyle/>
          <a:p>
            <a:r>
              <a:rPr lang="ru-RU" dirty="0" smtClean="0"/>
              <a:t>На Руси исстари ели черный кисловатый хлеб.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6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0" b="21750"/>
          <a:stretch>
            <a:fillRect/>
          </a:stretch>
        </p:blipFill>
        <p:spPr>
          <a:xfrm>
            <a:off x="2123728" y="1196752"/>
            <a:ext cx="4176464" cy="30963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4797152"/>
            <a:ext cx="5486400" cy="804862"/>
          </a:xfrm>
        </p:spPr>
        <p:txBody>
          <a:bodyPr/>
          <a:lstStyle/>
          <a:p>
            <a:r>
              <a:rPr lang="ru-RU" dirty="0" smtClean="0"/>
              <a:t>Хлебом – солью встречали дорогих гостей.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4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Хлеб – всему голова.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– всему голова.</dc:title>
  <dc:creator>1</dc:creator>
  <cp:lastModifiedBy>1</cp:lastModifiedBy>
  <cp:revision>3</cp:revision>
  <dcterms:created xsi:type="dcterms:W3CDTF">2013-02-18T15:06:35Z</dcterms:created>
  <dcterms:modified xsi:type="dcterms:W3CDTF">2013-02-18T15:28:31Z</dcterms:modified>
</cp:coreProperties>
</file>