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networks.net/empire/index/photos/14250-0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08920"/>
            <a:ext cx="8305800" cy="169544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Немецкая слобода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1986" name="Picture 2" descr="http://www.cnetworks.net/empire/index/photos/14250-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6632"/>
            <a:ext cx="7815394" cy="2791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G:\картинки\2-265.jpg"/>
          <p:cNvPicPr>
            <a:picLocks noChangeAspect="1" noChangeArrowheads="1"/>
          </p:cNvPicPr>
          <p:nvPr/>
        </p:nvPicPr>
        <p:blipFill>
          <a:blip r:embed="rId4" cstate="print"/>
          <a:srcRect l="6427" t="23741" r="6427" b="16830"/>
          <a:stretch>
            <a:fillRect/>
          </a:stretch>
        </p:blipFill>
        <p:spPr bwMode="auto">
          <a:xfrm>
            <a:off x="683568" y="3861048"/>
            <a:ext cx="7704856" cy="25139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 r="24730" b="44189"/>
          <a:stretch>
            <a:fillRect/>
          </a:stretch>
        </p:blipFill>
        <p:spPr bwMode="auto">
          <a:xfrm>
            <a:off x="7164288" y="2996952"/>
            <a:ext cx="1542378" cy="6926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 r="24730" b="44189"/>
          <a:stretch>
            <a:fillRect/>
          </a:stretch>
        </p:blipFill>
        <p:spPr bwMode="auto">
          <a:xfrm flipH="1">
            <a:off x="323528" y="2996952"/>
            <a:ext cx="1542378" cy="6926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3400420" cy="56673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Немецкая слобода — место поселения иностранцев в Москве и других городах России в XVI—XVIII веках. В Москве Немецкая слобода находилась в северо-восточной части города, на правом берегу Яузы, близ ручья Кукуй. В простонародье получила название — слобода Кукуй. Немцами тогда называли не только уроженцев Германии, но и вообще любых иностранцев, не знавших русского языка («немых»).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067944" y="332656"/>
            <a:ext cx="4889134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4288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Немецкая слобода возникла в середине XVI в., заселена пленными из Ливонии и выходцами из Западной Европы. Население занималось главным образом ремёслами и мукомольным промыслом. В начале XVII в. Немецкая слобода разорена войсками Лжедмитрия II. Возродилась в середине XVII в. на берегу Яузы, выше устья р. Чечеры, как </a:t>
            </a:r>
            <a:r>
              <a:rPr lang="ru-RU" dirty="0" err="1" smtClean="0">
                <a:solidFill>
                  <a:schemeClr val="bg1"/>
                </a:solidFill>
              </a:rPr>
              <a:t>Новоиноземская</a:t>
            </a:r>
            <a:r>
              <a:rPr lang="ru-RU" dirty="0" smtClean="0">
                <a:solidFill>
                  <a:schemeClr val="bg1"/>
                </a:solidFill>
              </a:rPr>
              <a:t> слобода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475656" y="332656"/>
            <a:ext cx="5857916" cy="3362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86422" y="500042"/>
            <a:ext cx="3328982" cy="58579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Немецкой слободе часто бывал Пётр I. Сохранился комплекс </a:t>
            </a:r>
            <a:r>
              <a:rPr lang="ru-RU" dirty="0" err="1" smtClean="0">
                <a:solidFill>
                  <a:schemeClr val="bg1"/>
                </a:solidFill>
              </a:rPr>
              <a:t>Лефортовского</a:t>
            </a:r>
            <a:r>
              <a:rPr lang="ru-RU" dirty="0" smtClean="0">
                <a:solidFill>
                  <a:schemeClr val="bg1"/>
                </a:solidFill>
              </a:rPr>
              <a:t> дворца. На берегу Яузы во второй половине XVII в. была открыта одна из первых в Москве мануфактур — Шёлковая мануфактура. В 1701 Я.Г. Грегори открыл в Немецкой слободе первую в Москве частную аптеку. С начала XVIII в. слободской уклад исчезает, территория застраивается дворцами знати . После пожара 1812 бывшая Немецкая слобода заселена главным образом купцами и мещанами.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67544" y="548680"/>
            <a:ext cx="4929222" cy="4817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Карта Немецкой слободы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500034" y="1500174"/>
            <a:ext cx="3317358" cy="41632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2007_04_Jonkus_Nemeckaja0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204864"/>
            <a:ext cx="4572032" cy="3429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63688" y="5877272"/>
            <a:ext cx="1114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XVII </a:t>
            </a:r>
            <a:r>
              <a:rPr lang="ru-RU" b="1" dirty="0" smtClean="0">
                <a:solidFill>
                  <a:schemeClr val="bg1"/>
                </a:solidFill>
              </a:rPr>
              <a:t>век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5733256"/>
            <a:ext cx="103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XXI </a:t>
            </a:r>
            <a:r>
              <a:rPr lang="ru-RU" b="1" dirty="0" smtClean="0">
                <a:solidFill>
                  <a:schemeClr val="bg1"/>
                </a:solidFill>
              </a:rPr>
              <a:t>век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5105587" y="6488668"/>
            <a:ext cx="4038413" cy="36933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u="sng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none" dirty="0" smtClean="0"/>
              <a:t>id 201 </a:t>
            </a:r>
            <a:r>
              <a:rPr lang="ru-RU" u="none" dirty="0" smtClean="0"/>
              <a:t>ВВП , Романова В.Н. ,Москва</a:t>
            </a:r>
            <a:endParaRPr lang="ru-RU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</TotalTime>
  <Words>217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Немецкая слобода </vt:lpstr>
      <vt:lpstr>Слайд 2</vt:lpstr>
      <vt:lpstr>Слайд 3</vt:lpstr>
      <vt:lpstr>Слайд 4</vt:lpstr>
      <vt:lpstr>Карта Немецкой слободы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Немецкая слобода </dc:title>
  <cp:lastModifiedBy>Екатерина</cp:lastModifiedBy>
  <cp:revision>12</cp:revision>
  <dcterms:modified xsi:type="dcterms:W3CDTF">2013-03-23T16:08:42Z</dcterms:modified>
</cp:coreProperties>
</file>