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86116" y="2357430"/>
            <a:ext cx="7117180" cy="1470025"/>
          </a:xfrm>
        </p:spPr>
        <p:txBody>
          <a:bodyPr/>
          <a:lstStyle/>
          <a:p>
            <a:r>
              <a:rPr lang="en-US" sz="3600" dirty="0"/>
              <a:t> </a:t>
            </a:r>
            <a:r>
              <a:rPr lang="en-US" sz="3600" dirty="0" smtClean="0"/>
              <a:t> Anna </a:t>
            </a:r>
            <a:r>
              <a:rPr lang="ru-RU" sz="3600" dirty="0" smtClean="0"/>
              <a:t>                                                       </a:t>
            </a:r>
            <a:r>
              <a:rPr lang="en-US" sz="3600" dirty="0" err="1" smtClean="0"/>
              <a:t>Gorpinich</a:t>
            </a:r>
            <a:r>
              <a:rPr lang="ru-RU" sz="3600" dirty="0" smtClean="0"/>
              <a:t>   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5357826"/>
            <a:ext cx="7117180" cy="861420"/>
          </a:xfrm>
        </p:spPr>
        <p:txBody>
          <a:bodyPr/>
          <a:lstStyle/>
          <a:p>
            <a:r>
              <a:rPr lang="en-US" dirty="0" smtClean="0"/>
              <a:t>Form</a:t>
            </a:r>
            <a:r>
              <a:rPr lang="ru-RU" dirty="0" smtClean="0"/>
              <a:t>    </a:t>
            </a:r>
            <a:r>
              <a:rPr lang="en-US" dirty="0" smtClean="0"/>
              <a:t> 5 “a”</a:t>
            </a:r>
          </a:p>
          <a:p>
            <a:r>
              <a:rPr lang="en-US" dirty="0" smtClean="0"/>
              <a:t>Lyceum</a:t>
            </a:r>
            <a:r>
              <a:rPr lang="ru-RU" dirty="0" smtClean="0"/>
              <a:t> № 7</a:t>
            </a:r>
            <a:r>
              <a:rPr lang="en-US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7891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9.Who is the best at </a:t>
            </a:r>
            <a:r>
              <a:rPr lang="en-US" dirty="0" err="1" smtClean="0"/>
              <a:t>maths</a:t>
            </a:r>
            <a:r>
              <a:rPr lang="en-US" dirty="0" smtClean="0"/>
              <a:t>/English?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Liza is </a:t>
            </a:r>
            <a:r>
              <a:rPr lang="en-US" sz="2000" dirty="0"/>
              <a:t>the best at </a:t>
            </a:r>
            <a:r>
              <a:rPr lang="en-US" sz="2000" dirty="0" err="1" smtClean="0"/>
              <a:t>Maths</a:t>
            </a:r>
            <a:r>
              <a:rPr lang="en-US" sz="2000" dirty="0" smtClean="0"/>
              <a:t> and English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8" y="2783536"/>
            <a:ext cx="2714612" cy="4074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8104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10.Who </a:t>
            </a:r>
            <a:r>
              <a:rPr lang="en-US" dirty="0"/>
              <a:t>is the </a:t>
            </a:r>
            <a:r>
              <a:rPr lang="en-US" dirty="0" smtClean="0"/>
              <a:t>worst at telling lies?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07361"/>
            <a:ext cx="7955043" cy="1765655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Ksyusha</a:t>
            </a:r>
            <a:r>
              <a:rPr lang="en-US" sz="2000" dirty="0" smtClean="0"/>
              <a:t> is the worst at telling lies </a:t>
            </a:r>
            <a:endParaRPr lang="ru-RU" sz="20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638" y="2492896"/>
            <a:ext cx="4365104" cy="436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0683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7125113" cy="924475"/>
          </a:xfrm>
        </p:spPr>
        <p:txBody>
          <a:bodyPr/>
          <a:lstStyle/>
          <a:p>
            <a:r>
              <a:rPr lang="en-US" dirty="0"/>
              <a:t>11. who is the best </a:t>
            </a:r>
            <a:r>
              <a:rPr lang="en-US" dirty="0" smtClean="0"/>
              <a:t>at making </a:t>
            </a:r>
            <a:r>
              <a:rPr lang="en-US" dirty="0"/>
              <a:t>chewing  gum  </a:t>
            </a:r>
            <a:r>
              <a:rPr lang="en-US" dirty="0" smtClean="0"/>
              <a:t>bubbles?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1785926"/>
            <a:ext cx="7125112" cy="327782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err="1" smtClean="0"/>
              <a:t>Lera</a:t>
            </a:r>
            <a:r>
              <a:rPr lang="en-US" sz="2000" dirty="0" smtClean="0"/>
              <a:t> is </a:t>
            </a:r>
            <a:r>
              <a:rPr lang="en-US" sz="2000" dirty="0"/>
              <a:t>the best at making chewing  gum  </a:t>
            </a:r>
            <a:r>
              <a:rPr lang="en-US" sz="2000" dirty="0" smtClean="0"/>
              <a:t>bubbles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421635"/>
            <a:ext cx="3539653" cy="4436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767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People </a:t>
            </a:r>
            <a:br>
              <a:rPr lang="en-US" dirty="0" smtClean="0"/>
            </a:br>
            <a:r>
              <a:rPr lang="en-US" dirty="0" smtClean="0"/>
              <a:t>1.who is the tallest in your class</a:t>
            </a:r>
            <a:r>
              <a:rPr lang="ru-RU" dirty="0"/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 </a:t>
            </a:r>
            <a:r>
              <a:rPr lang="en-US" sz="2000" dirty="0" err="1" smtClean="0"/>
              <a:t>Danil</a:t>
            </a:r>
            <a:r>
              <a:rPr lang="en-US" sz="2000" dirty="0" smtClean="0"/>
              <a:t> is the  tallest in</a:t>
            </a:r>
            <a:r>
              <a:rPr lang="ru-RU" sz="2000" dirty="0" smtClean="0"/>
              <a:t> </a:t>
            </a:r>
            <a:r>
              <a:rPr lang="en-US" sz="2000" dirty="0" smtClean="0"/>
              <a:t>the class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2997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2.who is the youngest teacher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24857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 </a:t>
            </a: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Inna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</a:rPr>
              <a:t>Igorevna</a:t>
            </a: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 is the youngest teacher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337" y="3831930"/>
            <a:ext cx="4000663" cy="3026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8679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r>
              <a:rPr lang="en-US" dirty="0">
                <a:solidFill>
                  <a:prstClr val="white"/>
                </a:solidFill>
              </a:rPr>
              <a:t> </a:t>
            </a:r>
            <a:r>
              <a:rPr lang="en-US" dirty="0" smtClean="0">
                <a:solidFill>
                  <a:prstClr val="white"/>
                </a:solidFill>
              </a:rPr>
              <a:t>who is the  best dancer/musician.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Rita, Anya, Tanya, Mira are the best dancers. </a:t>
            </a:r>
            <a:r>
              <a:rPr lang="en-US" sz="2000" dirty="0"/>
              <a:t>Tanya is the  best </a:t>
            </a:r>
            <a:r>
              <a:rPr lang="en-US" sz="2000" dirty="0" smtClean="0"/>
              <a:t>musician</a:t>
            </a:r>
            <a:r>
              <a:rPr lang="en-US" sz="2000" dirty="0"/>
              <a:t>.</a:t>
            </a:r>
            <a:endParaRPr lang="ru-RU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080" y="4390491"/>
            <a:ext cx="3419920" cy="2467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9572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4.Who  </a:t>
            </a:r>
            <a:r>
              <a:rPr lang="en-US" dirty="0" smtClean="0"/>
              <a:t>has got the </a:t>
            </a:r>
            <a:r>
              <a:rPr lang="en-US" smtClean="0"/>
              <a:t>biggest dog?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Violeta</a:t>
            </a:r>
            <a:r>
              <a:rPr lang="en-US" sz="2000" dirty="0" smtClean="0"/>
              <a:t>   has got the biggest  dog          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535" y="2758300"/>
            <a:ext cx="2807465" cy="409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1557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Who has got the smallest pet?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538" y="1785926"/>
            <a:ext cx="7125112" cy="16936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/>
              <a:t>Alina</a:t>
            </a:r>
            <a:r>
              <a:rPr lang="en-US" sz="2000" dirty="0" smtClean="0"/>
              <a:t> has got the smallest pet</a:t>
            </a:r>
            <a:endParaRPr lang="ru-RU" sz="2000" dirty="0"/>
          </a:p>
        </p:txBody>
      </p:sp>
      <p:pic>
        <p:nvPicPr>
          <p:cNvPr id="1026" name="Picture 2" descr="C:\Users\Учитель\Desktop\maltese9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3643314"/>
            <a:ext cx="3000364" cy="30003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9005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 </a:t>
            </a:r>
            <a:r>
              <a:rPr lang="en-US" dirty="0" smtClean="0"/>
              <a:t>Who  </a:t>
            </a:r>
            <a:r>
              <a:rPr lang="en-US" dirty="0"/>
              <a:t>has got the </a:t>
            </a:r>
            <a:r>
              <a:rPr lang="en-US" dirty="0" smtClean="0"/>
              <a:t>longest /shortest hair?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Violeta</a:t>
            </a:r>
            <a:r>
              <a:rPr lang="en-US" sz="2000" dirty="0" smtClean="0"/>
              <a:t> has got the shortest </a:t>
            </a:r>
            <a:r>
              <a:rPr lang="en-US" sz="2000" dirty="0" err="1" smtClean="0"/>
              <a:t>hair.Mira</a:t>
            </a:r>
            <a:r>
              <a:rPr lang="en-US" sz="2000" dirty="0" smtClean="0"/>
              <a:t> has got  the longest hair.</a:t>
            </a:r>
            <a:endParaRPr lang="ru-RU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106011"/>
            <a:ext cx="2195736" cy="2751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336" y="4106011"/>
            <a:ext cx="2304256" cy="2771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12949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 </a:t>
            </a:r>
            <a:r>
              <a:rPr lang="en-US" dirty="0" smtClean="0"/>
              <a:t>Whose birthday is the first?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Liza’s birthday is the first</a:t>
            </a:r>
            <a:endParaRPr lang="ru-RU" sz="2000" dirty="0"/>
          </a:p>
        </p:txBody>
      </p:sp>
      <p:pic>
        <p:nvPicPr>
          <p:cNvPr id="1026" name="Picture 2" descr="C:\Users\Учитель\Desktop\telpics_ru_254782969_320x480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2714621"/>
            <a:ext cx="2571768" cy="38576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9422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 Who  has </a:t>
            </a:r>
            <a:r>
              <a:rPr lang="en-US" dirty="0" smtClean="0"/>
              <a:t>got   the largest family?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Vanya</a:t>
            </a:r>
            <a:r>
              <a:rPr lang="en-US" sz="2000" dirty="0" smtClean="0"/>
              <a:t> and </a:t>
            </a:r>
            <a:r>
              <a:rPr lang="en-US" sz="2000" dirty="0" err="1" smtClean="0"/>
              <a:t>Stepan</a:t>
            </a:r>
            <a:r>
              <a:rPr lang="en-US" sz="2000" dirty="0" smtClean="0"/>
              <a:t> have got the largest family</a:t>
            </a:r>
            <a:endParaRPr lang="ru-RU" sz="20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174" y="4236444"/>
            <a:ext cx="3495408" cy="2621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7060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Лето</Template>
  <TotalTime>177</TotalTime>
  <Words>180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Summer</vt:lpstr>
      <vt:lpstr>  Anna                                                        Gorpinich    </vt:lpstr>
      <vt:lpstr>            People  1.who is the tallest in your class?</vt:lpstr>
      <vt:lpstr> 2.who is the youngest teacher?</vt:lpstr>
      <vt:lpstr>3. who is the  best dancer/musician.</vt:lpstr>
      <vt:lpstr>4.Who  has got the biggest dog?</vt:lpstr>
      <vt:lpstr>5. Who has got the smallest pet?</vt:lpstr>
      <vt:lpstr>6. Who  has got the longest /shortest hair?</vt:lpstr>
      <vt:lpstr>7. Whose birthday is the first?</vt:lpstr>
      <vt:lpstr>8. Who  has got   the largest family?</vt:lpstr>
      <vt:lpstr>9.Who is the best at maths/English?</vt:lpstr>
      <vt:lpstr>10.Who is the worst at telling lies?</vt:lpstr>
      <vt:lpstr>11. who is the best at making chewing  gum  bubbles?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Anna Gorpinich</dc:title>
  <dc:creator>эдик</dc:creator>
  <cp:lastModifiedBy>Учитель</cp:lastModifiedBy>
  <cp:revision>23</cp:revision>
  <dcterms:created xsi:type="dcterms:W3CDTF">2013-03-14T15:44:10Z</dcterms:created>
  <dcterms:modified xsi:type="dcterms:W3CDTF">2014-01-28T07:02:50Z</dcterms:modified>
</cp:coreProperties>
</file>